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63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DDBDDC-1240-4516-B5A2-5844FD5A82FB}" type="doc">
      <dgm:prSet loTypeId="urn:microsoft.com/office/officeart/2005/8/layout/orgChart1" loCatId="hierarchy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H"/>
        </a:p>
      </dgm:t>
    </dgm:pt>
    <dgm:pt modelId="{5A9625E7-D1A0-40D2-AA73-0DFA1158898D}">
      <dgm:prSet phldrT="[Text]"/>
      <dgm:spPr/>
      <dgm:t>
        <a:bodyPr/>
        <a:lstStyle/>
        <a:p>
          <a:r>
            <a:rPr lang="en-US" dirty="0"/>
            <a:t>Envisioned impact on youth weavers</a:t>
          </a:r>
          <a:endParaRPr lang="en-GH" dirty="0"/>
        </a:p>
      </dgm:t>
    </dgm:pt>
    <dgm:pt modelId="{CA665FE6-3E56-44C2-80E8-F07122A7046F}" type="parTrans" cxnId="{96628414-F039-4476-9886-0B112BC5EB8D}">
      <dgm:prSet/>
      <dgm:spPr/>
      <dgm:t>
        <a:bodyPr/>
        <a:lstStyle/>
        <a:p>
          <a:endParaRPr lang="en-GH"/>
        </a:p>
      </dgm:t>
    </dgm:pt>
    <dgm:pt modelId="{F082A440-E030-446A-A622-967590D09CF5}" type="sibTrans" cxnId="{96628414-F039-4476-9886-0B112BC5EB8D}">
      <dgm:prSet/>
      <dgm:spPr/>
      <dgm:t>
        <a:bodyPr/>
        <a:lstStyle/>
        <a:p>
          <a:endParaRPr lang="en-GH"/>
        </a:p>
      </dgm:t>
    </dgm:pt>
    <dgm:pt modelId="{67F897F4-5F76-4366-8AD1-B222FF626E4C}">
      <dgm:prSet phldrT="[Text]"/>
      <dgm:spPr/>
      <dgm:t>
        <a:bodyPr/>
        <a:lstStyle/>
        <a:p>
          <a:r>
            <a:rPr lang="en-US" dirty="0"/>
            <a:t>Digital Skills</a:t>
          </a:r>
          <a:endParaRPr lang="en-GH" dirty="0"/>
        </a:p>
      </dgm:t>
    </dgm:pt>
    <dgm:pt modelId="{AE499CE6-0353-440A-BC98-0DBC3D20A27A}" type="parTrans" cxnId="{3E0D635B-B20E-481A-B41D-38839575D9CD}">
      <dgm:prSet/>
      <dgm:spPr/>
      <dgm:t>
        <a:bodyPr/>
        <a:lstStyle/>
        <a:p>
          <a:endParaRPr lang="en-GH"/>
        </a:p>
      </dgm:t>
    </dgm:pt>
    <dgm:pt modelId="{57269677-37B5-4765-879A-89EA1DCB14B8}" type="sibTrans" cxnId="{3E0D635B-B20E-481A-B41D-38839575D9CD}">
      <dgm:prSet/>
      <dgm:spPr/>
      <dgm:t>
        <a:bodyPr/>
        <a:lstStyle/>
        <a:p>
          <a:endParaRPr lang="en-GH"/>
        </a:p>
      </dgm:t>
    </dgm:pt>
    <dgm:pt modelId="{D44CE1A8-BE7B-4E80-B27E-8A79673E071A}">
      <dgm:prSet phldrT="[Text]"/>
      <dgm:spPr/>
      <dgm:t>
        <a:bodyPr/>
        <a:lstStyle/>
        <a:p>
          <a:r>
            <a:rPr lang="en-US" dirty="0"/>
            <a:t>Entrepreneurial Skills</a:t>
          </a:r>
          <a:endParaRPr lang="en-GH" dirty="0"/>
        </a:p>
      </dgm:t>
    </dgm:pt>
    <dgm:pt modelId="{60E60FA8-B00C-4A05-B7BF-CE3343C8BE09}" type="parTrans" cxnId="{71AC5B1B-9F50-4C12-91AA-7B68C632FA2E}">
      <dgm:prSet/>
      <dgm:spPr/>
      <dgm:t>
        <a:bodyPr/>
        <a:lstStyle/>
        <a:p>
          <a:endParaRPr lang="en-GH"/>
        </a:p>
      </dgm:t>
    </dgm:pt>
    <dgm:pt modelId="{06E235A1-E38E-4399-958E-8BB53C444C07}" type="sibTrans" cxnId="{71AC5B1B-9F50-4C12-91AA-7B68C632FA2E}">
      <dgm:prSet/>
      <dgm:spPr/>
      <dgm:t>
        <a:bodyPr/>
        <a:lstStyle/>
        <a:p>
          <a:endParaRPr lang="en-GH"/>
        </a:p>
      </dgm:t>
    </dgm:pt>
    <dgm:pt modelId="{D22D5043-B4B6-4CCE-A1B7-8B42828CCEEA}">
      <dgm:prSet/>
      <dgm:spPr/>
      <dgm:t>
        <a:bodyPr/>
        <a:lstStyle/>
        <a:p>
          <a:r>
            <a:rPr lang="en-US" dirty="0"/>
            <a:t>Enhanced Digital Literacy</a:t>
          </a:r>
          <a:endParaRPr lang="en-GH" dirty="0"/>
        </a:p>
      </dgm:t>
    </dgm:pt>
    <dgm:pt modelId="{DA1853B4-0C77-44DB-A9B1-DFA8F2DB00A1}" type="parTrans" cxnId="{C435C3ED-3DEA-421F-B6F1-DBBE1679D6D7}">
      <dgm:prSet/>
      <dgm:spPr/>
      <dgm:t>
        <a:bodyPr/>
        <a:lstStyle/>
        <a:p>
          <a:endParaRPr lang="en-GH"/>
        </a:p>
      </dgm:t>
    </dgm:pt>
    <dgm:pt modelId="{868BB8C0-43E8-4BB3-BA08-B0BFACD821A4}" type="sibTrans" cxnId="{C435C3ED-3DEA-421F-B6F1-DBBE1679D6D7}">
      <dgm:prSet/>
      <dgm:spPr/>
      <dgm:t>
        <a:bodyPr/>
        <a:lstStyle/>
        <a:p>
          <a:endParaRPr lang="en-GH"/>
        </a:p>
      </dgm:t>
    </dgm:pt>
    <dgm:pt modelId="{DCCF7E8A-ABC6-4B3E-ADC3-6C19D75DF4F8}">
      <dgm:prSet/>
      <dgm:spPr/>
      <dgm:t>
        <a:bodyPr/>
        <a:lstStyle/>
        <a:p>
          <a:r>
            <a:rPr lang="en-US" dirty="0"/>
            <a:t>Enhanced efficiency of design process</a:t>
          </a:r>
          <a:endParaRPr lang="en-GH" dirty="0"/>
        </a:p>
      </dgm:t>
    </dgm:pt>
    <dgm:pt modelId="{ADAC18D3-0290-4B67-823B-048315DE5F76}" type="parTrans" cxnId="{A2CAB68B-9637-4A32-A8CF-1492286BC200}">
      <dgm:prSet/>
      <dgm:spPr/>
      <dgm:t>
        <a:bodyPr/>
        <a:lstStyle/>
        <a:p>
          <a:endParaRPr lang="en-GH"/>
        </a:p>
      </dgm:t>
    </dgm:pt>
    <dgm:pt modelId="{F3B4C1AA-DE33-4348-9315-D36DC06514D5}" type="sibTrans" cxnId="{A2CAB68B-9637-4A32-A8CF-1492286BC200}">
      <dgm:prSet/>
      <dgm:spPr/>
      <dgm:t>
        <a:bodyPr/>
        <a:lstStyle/>
        <a:p>
          <a:endParaRPr lang="en-GH"/>
        </a:p>
      </dgm:t>
    </dgm:pt>
    <dgm:pt modelId="{98F5DF16-5A93-4680-A18B-9842737E9CC5}">
      <dgm:prSet/>
      <dgm:spPr/>
      <dgm:t>
        <a:bodyPr/>
        <a:lstStyle/>
        <a:p>
          <a:r>
            <a:rPr lang="en-US" dirty="0"/>
            <a:t>Increased product reach </a:t>
          </a:r>
          <a:endParaRPr lang="en-GH" dirty="0"/>
        </a:p>
      </dgm:t>
    </dgm:pt>
    <dgm:pt modelId="{85EC98FF-5193-4680-9C39-608BBA59797A}" type="parTrans" cxnId="{6566264C-7D77-45EC-BA63-2B6034B33950}">
      <dgm:prSet/>
      <dgm:spPr/>
      <dgm:t>
        <a:bodyPr/>
        <a:lstStyle/>
        <a:p>
          <a:endParaRPr lang="en-GH"/>
        </a:p>
      </dgm:t>
    </dgm:pt>
    <dgm:pt modelId="{8060046B-DF0D-4EEF-B5B1-1AEB62C66CC0}" type="sibTrans" cxnId="{6566264C-7D77-45EC-BA63-2B6034B33950}">
      <dgm:prSet/>
      <dgm:spPr/>
      <dgm:t>
        <a:bodyPr/>
        <a:lstStyle/>
        <a:p>
          <a:endParaRPr lang="en-GH"/>
        </a:p>
      </dgm:t>
    </dgm:pt>
    <dgm:pt modelId="{F9056F48-73D9-41DC-A306-090947D4D68B}">
      <dgm:prSet/>
      <dgm:spPr/>
      <dgm:t>
        <a:bodyPr/>
        <a:lstStyle/>
        <a:p>
          <a:r>
            <a:rPr lang="en-US" dirty="0"/>
            <a:t>Enhanced economic opportunities</a:t>
          </a:r>
          <a:endParaRPr lang="en-GH" dirty="0"/>
        </a:p>
      </dgm:t>
    </dgm:pt>
    <dgm:pt modelId="{55DEF60D-C14C-4F7F-AF2C-30980DB476C6}" type="parTrans" cxnId="{CB588EB9-8239-4D7E-9200-8BA349350002}">
      <dgm:prSet/>
      <dgm:spPr/>
      <dgm:t>
        <a:bodyPr/>
        <a:lstStyle/>
        <a:p>
          <a:endParaRPr lang="en-GH"/>
        </a:p>
      </dgm:t>
    </dgm:pt>
    <dgm:pt modelId="{41C55777-4592-4DF2-AEAE-B1596D224D80}" type="sibTrans" cxnId="{CB588EB9-8239-4D7E-9200-8BA349350002}">
      <dgm:prSet/>
      <dgm:spPr/>
      <dgm:t>
        <a:bodyPr/>
        <a:lstStyle/>
        <a:p>
          <a:endParaRPr lang="en-GH"/>
        </a:p>
      </dgm:t>
    </dgm:pt>
    <dgm:pt modelId="{B86095BB-385C-43D4-8CC9-27F4A26262CE}">
      <dgm:prSet/>
      <dgm:spPr/>
      <dgm:t>
        <a:bodyPr/>
        <a:lstStyle/>
        <a:p>
          <a:r>
            <a:rPr lang="en-US" dirty="0"/>
            <a:t>Fostered creativity and innovation</a:t>
          </a:r>
          <a:endParaRPr lang="en-GH" dirty="0"/>
        </a:p>
      </dgm:t>
    </dgm:pt>
    <dgm:pt modelId="{528032F9-ABDD-4BD1-9719-54791AE7E0D4}" type="parTrans" cxnId="{E653B2BF-C8B2-4D1B-B65C-A754F8B06D02}">
      <dgm:prSet/>
      <dgm:spPr/>
      <dgm:t>
        <a:bodyPr/>
        <a:lstStyle/>
        <a:p>
          <a:endParaRPr lang="en-GH"/>
        </a:p>
      </dgm:t>
    </dgm:pt>
    <dgm:pt modelId="{8E7B7CDE-FA8C-47BB-8D37-AA18344FCBF7}" type="sibTrans" cxnId="{E653B2BF-C8B2-4D1B-B65C-A754F8B06D02}">
      <dgm:prSet/>
      <dgm:spPr/>
      <dgm:t>
        <a:bodyPr/>
        <a:lstStyle/>
        <a:p>
          <a:endParaRPr lang="en-GH"/>
        </a:p>
      </dgm:t>
    </dgm:pt>
    <dgm:pt modelId="{5ECAC4AF-6A62-4E2A-A6A6-4DC752C9623E}">
      <dgm:prSet/>
      <dgm:spPr/>
      <dgm:t>
        <a:bodyPr/>
        <a:lstStyle/>
        <a:p>
          <a:r>
            <a:rPr lang="en-US" dirty="0"/>
            <a:t>Increased resilience</a:t>
          </a:r>
          <a:endParaRPr lang="en-GH" dirty="0"/>
        </a:p>
      </dgm:t>
    </dgm:pt>
    <dgm:pt modelId="{A6BD50EA-E7F1-4644-BC3B-52BEB1C9DC3A}" type="parTrans" cxnId="{526E6164-EF41-43EE-949E-951C0BE75DCE}">
      <dgm:prSet/>
      <dgm:spPr/>
      <dgm:t>
        <a:bodyPr/>
        <a:lstStyle/>
        <a:p>
          <a:endParaRPr lang="en-GH"/>
        </a:p>
      </dgm:t>
    </dgm:pt>
    <dgm:pt modelId="{25068842-06F1-40DA-84DD-AB9F890199D9}" type="sibTrans" cxnId="{526E6164-EF41-43EE-949E-951C0BE75DCE}">
      <dgm:prSet/>
      <dgm:spPr/>
      <dgm:t>
        <a:bodyPr/>
        <a:lstStyle/>
        <a:p>
          <a:endParaRPr lang="en-GH"/>
        </a:p>
      </dgm:t>
    </dgm:pt>
    <dgm:pt modelId="{72F8DDA4-C894-4BE6-AA80-FC56DFB3519D}">
      <dgm:prSet/>
      <dgm:spPr/>
      <dgm:t>
        <a:bodyPr/>
        <a:lstStyle/>
        <a:p>
          <a:r>
            <a:rPr lang="en-US" dirty="0"/>
            <a:t>Community Empowerment</a:t>
          </a:r>
          <a:endParaRPr lang="en-GH" dirty="0"/>
        </a:p>
      </dgm:t>
    </dgm:pt>
    <dgm:pt modelId="{B143F229-304C-4558-8E05-421A43B7DC36}" type="parTrans" cxnId="{5BA5DE7A-C92B-4F56-B664-BBD67137879A}">
      <dgm:prSet/>
      <dgm:spPr/>
      <dgm:t>
        <a:bodyPr/>
        <a:lstStyle/>
        <a:p>
          <a:endParaRPr lang="en-GH"/>
        </a:p>
      </dgm:t>
    </dgm:pt>
    <dgm:pt modelId="{9EFDB3EA-63E9-4894-A056-C86804AFA2EA}" type="sibTrans" cxnId="{5BA5DE7A-C92B-4F56-B664-BBD67137879A}">
      <dgm:prSet/>
      <dgm:spPr/>
      <dgm:t>
        <a:bodyPr/>
        <a:lstStyle/>
        <a:p>
          <a:endParaRPr lang="en-GH"/>
        </a:p>
      </dgm:t>
    </dgm:pt>
    <dgm:pt modelId="{01DDBF4F-BA79-4A51-AA0C-047CF01885B5}" type="pres">
      <dgm:prSet presAssocID="{DDDDBDDC-1240-4516-B5A2-5844FD5A82F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4386960-5A48-41FB-BA53-AB4EB0DE1CF0}" type="pres">
      <dgm:prSet presAssocID="{5A9625E7-D1A0-40D2-AA73-0DFA1158898D}" presName="hierRoot1" presStyleCnt="0">
        <dgm:presLayoutVars>
          <dgm:hierBranch val="init"/>
        </dgm:presLayoutVars>
      </dgm:prSet>
      <dgm:spPr/>
    </dgm:pt>
    <dgm:pt modelId="{68D3D4F2-5A39-4E76-9DD2-844393153558}" type="pres">
      <dgm:prSet presAssocID="{5A9625E7-D1A0-40D2-AA73-0DFA1158898D}" presName="rootComposite1" presStyleCnt="0"/>
      <dgm:spPr/>
    </dgm:pt>
    <dgm:pt modelId="{78D04A2F-CA80-4D85-919A-607A2CD8FE25}" type="pres">
      <dgm:prSet presAssocID="{5A9625E7-D1A0-40D2-AA73-0DFA1158898D}" presName="rootText1" presStyleLbl="node0" presStyleIdx="0" presStyleCnt="1">
        <dgm:presLayoutVars>
          <dgm:chPref val="3"/>
        </dgm:presLayoutVars>
      </dgm:prSet>
      <dgm:spPr/>
    </dgm:pt>
    <dgm:pt modelId="{A4A86ED7-B860-4F03-8027-FFB98B0B25EA}" type="pres">
      <dgm:prSet presAssocID="{5A9625E7-D1A0-40D2-AA73-0DFA1158898D}" presName="rootConnector1" presStyleLbl="node1" presStyleIdx="0" presStyleCnt="0"/>
      <dgm:spPr/>
    </dgm:pt>
    <dgm:pt modelId="{B2D14CD4-6C16-438D-AC48-50DA64C87BBE}" type="pres">
      <dgm:prSet presAssocID="{5A9625E7-D1A0-40D2-AA73-0DFA1158898D}" presName="hierChild2" presStyleCnt="0"/>
      <dgm:spPr/>
    </dgm:pt>
    <dgm:pt modelId="{2947C2FD-CE6C-4F09-A88F-F51815EB7FBE}" type="pres">
      <dgm:prSet presAssocID="{AE499CE6-0353-440A-BC98-0DBC3D20A27A}" presName="Name37" presStyleLbl="parChTrans1D2" presStyleIdx="0" presStyleCnt="2"/>
      <dgm:spPr/>
    </dgm:pt>
    <dgm:pt modelId="{0C24827C-3BA4-49E3-8DFB-A1FF4FFC305F}" type="pres">
      <dgm:prSet presAssocID="{67F897F4-5F76-4366-8AD1-B222FF626E4C}" presName="hierRoot2" presStyleCnt="0">
        <dgm:presLayoutVars>
          <dgm:hierBranch val="init"/>
        </dgm:presLayoutVars>
      </dgm:prSet>
      <dgm:spPr/>
    </dgm:pt>
    <dgm:pt modelId="{99E85790-9F43-4BAC-B6AE-F908698F5A84}" type="pres">
      <dgm:prSet presAssocID="{67F897F4-5F76-4366-8AD1-B222FF626E4C}" presName="rootComposite" presStyleCnt="0"/>
      <dgm:spPr/>
    </dgm:pt>
    <dgm:pt modelId="{CEE91CBA-9579-4511-9C2E-3EEFEE5C4C0B}" type="pres">
      <dgm:prSet presAssocID="{67F897F4-5F76-4366-8AD1-B222FF626E4C}" presName="rootText" presStyleLbl="node2" presStyleIdx="0" presStyleCnt="2">
        <dgm:presLayoutVars>
          <dgm:chPref val="3"/>
        </dgm:presLayoutVars>
      </dgm:prSet>
      <dgm:spPr/>
    </dgm:pt>
    <dgm:pt modelId="{70C210CE-8529-4E31-9575-653535B535EB}" type="pres">
      <dgm:prSet presAssocID="{67F897F4-5F76-4366-8AD1-B222FF626E4C}" presName="rootConnector" presStyleLbl="node2" presStyleIdx="0" presStyleCnt="2"/>
      <dgm:spPr/>
    </dgm:pt>
    <dgm:pt modelId="{782F5453-85B9-42DF-8941-E5C60E61CF94}" type="pres">
      <dgm:prSet presAssocID="{67F897F4-5F76-4366-8AD1-B222FF626E4C}" presName="hierChild4" presStyleCnt="0"/>
      <dgm:spPr/>
    </dgm:pt>
    <dgm:pt modelId="{A30CBCAE-8249-4D3A-800A-4870DF44C056}" type="pres">
      <dgm:prSet presAssocID="{DA1853B4-0C77-44DB-A9B1-DFA8F2DB00A1}" presName="Name37" presStyleLbl="parChTrans1D3" presStyleIdx="0" presStyleCnt="2"/>
      <dgm:spPr/>
    </dgm:pt>
    <dgm:pt modelId="{5EE13CA8-E820-4E50-9F35-3C1094C2C00E}" type="pres">
      <dgm:prSet presAssocID="{D22D5043-B4B6-4CCE-A1B7-8B42828CCEEA}" presName="hierRoot2" presStyleCnt="0">
        <dgm:presLayoutVars>
          <dgm:hierBranch val="init"/>
        </dgm:presLayoutVars>
      </dgm:prSet>
      <dgm:spPr/>
    </dgm:pt>
    <dgm:pt modelId="{FF1DCBB8-FA0F-46A8-8CA1-6A2E167DCA6C}" type="pres">
      <dgm:prSet presAssocID="{D22D5043-B4B6-4CCE-A1B7-8B42828CCEEA}" presName="rootComposite" presStyleCnt="0"/>
      <dgm:spPr/>
    </dgm:pt>
    <dgm:pt modelId="{ADD42C96-68F7-4808-953F-74BFC46CADB3}" type="pres">
      <dgm:prSet presAssocID="{D22D5043-B4B6-4CCE-A1B7-8B42828CCEEA}" presName="rootText" presStyleLbl="node3" presStyleIdx="0" presStyleCnt="2">
        <dgm:presLayoutVars>
          <dgm:chPref val="3"/>
        </dgm:presLayoutVars>
      </dgm:prSet>
      <dgm:spPr/>
    </dgm:pt>
    <dgm:pt modelId="{315F04D3-7668-4865-AC5C-5E997D7D89CF}" type="pres">
      <dgm:prSet presAssocID="{D22D5043-B4B6-4CCE-A1B7-8B42828CCEEA}" presName="rootConnector" presStyleLbl="node3" presStyleIdx="0" presStyleCnt="2"/>
      <dgm:spPr/>
    </dgm:pt>
    <dgm:pt modelId="{103151C2-6E22-4F1B-9E9A-F658C8E56A2A}" type="pres">
      <dgm:prSet presAssocID="{D22D5043-B4B6-4CCE-A1B7-8B42828CCEEA}" presName="hierChild4" presStyleCnt="0"/>
      <dgm:spPr/>
    </dgm:pt>
    <dgm:pt modelId="{9951E0B0-A0DA-4475-8457-665D6C32A899}" type="pres">
      <dgm:prSet presAssocID="{ADAC18D3-0290-4B67-823B-048315DE5F76}" presName="Name37" presStyleLbl="parChTrans1D4" presStyleIdx="0" presStyleCnt="5"/>
      <dgm:spPr/>
    </dgm:pt>
    <dgm:pt modelId="{72CCC96C-4357-4403-922F-6560D3C8197D}" type="pres">
      <dgm:prSet presAssocID="{DCCF7E8A-ABC6-4B3E-ADC3-6C19D75DF4F8}" presName="hierRoot2" presStyleCnt="0">
        <dgm:presLayoutVars>
          <dgm:hierBranch val="init"/>
        </dgm:presLayoutVars>
      </dgm:prSet>
      <dgm:spPr/>
    </dgm:pt>
    <dgm:pt modelId="{52ACCA7D-1209-4FBA-B41F-48E87463E78E}" type="pres">
      <dgm:prSet presAssocID="{DCCF7E8A-ABC6-4B3E-ADC3-6C19D75DF4F8}" presName="rootComposite" presStyleCnt="0"/>
      <dgm:spPr/>
    </dgm:pt>
    <dgm:pt modelId="{E2CB8E18-3D00-4D72-98F0-23FB20CCF715}" type="pres">
      <dgm:prSet presAssocID="{DCCF7E8A-ABC6-4B3E-ADC3-6C19D75DF4F8}" presName="rootText" presStyleLbl="node4" presStyleIdx="0" presStyleCnt="5">
        <dgm:presLayoutVars>
          <dgm:chPref val="3"/>
        </dgm:presLayoutVars>
      </dgm:prSet>
      <dgm:spPr/>
    </dgm:pt>
    <dgm:pt modelId="{CA61AD21-59FB-4D1C-AB80-F2C6F3B7D728}" type="pres">
      <dgm:prSet presAssocID="{DCCF7E8A-ABC6-4B3E-ADC3-6C19D75DF4F8}" presName="rootConnector" presStyleLbl="node4" presStyleIdx="0" presStyleCnt="5"/>
      <dgm:spPr/>
    </dgm:pt>
    <dgm:pt modelId="{61E762AD-3F7B-400E-9D6F-418A02C4A11C}" type="pres">
      <dgm:prSet presAssocID="{DCCF7E8A-ABC6-4B3E-ADC3-6C19D75DF4F8}" presName="hierChild4" presStyleCnt="0"/>
      <dgm:spPr/>
    </dgm:pt>
    <dgm:pt modelId="{36F636D3-775D-4B2C-98C2-462A4197E23B}" type="pres">
      <dgm:prSet presAssocID="{85EC98FF-5193-4680-9C39-608BBA59797A}" presName="Name37" presStyleLbl="parChTrans1D4" presStyleIdx="1" presStyleCnt="5"/>
      <dgm:spPr/>
    </dgm:pt>
    <dgm:pt modelId="{668B98DB-39D5-4FC5-9F3A-309B2057B5F9}" type="pres">
      <dgm:prSet presAssocID="{98F5DF16-5A93-4680-A18B-9842737E9CC5}" presName="hierRoot2" presStyleCnt="0">
        <dgm:presLayoutVars>
          <dgm:hierBranch val="init"/>
        </dgm:presLayoutVars>
      </dgm:prSet>
      <dgm:spPr/>
    </dgm:pt>
    <dgm:pt modelId="{C780598B-7A3E-4723-9EDB-1B588D449B00}" type="pres">
      <dgm:prSet presAssocID="{98F5DF16-5A93-4680-A18B-9842737E9CC5}" presName="rootComposite" presStyleCnt="0"/>
      <dgm:spPr/>
    </dgm:pt>
    <dgm:pt modelId="{3251E2D1-78F2-4E31-B2E7-C51C259ECDA0}" type="pres">
      <dgm:prSet presAssocID="{98F5DF16-5A93-4680-A18B-9842737E9CC5}" presName="rootText" presStyleLbl="node4" presStyleIdx="1" presStyleCnt="5">
        <dgm:presLayoutVars>
          <dgm:chPref val="3"/>
        </dgm:presLayoutVars>
      </dgm:prSet>
      <dgm:spPr/>
    </dgm:pt>
    <dgm:pt modelId="{C50BDE4D-D14D-49B9-84B2-B6EF57AB6F88}" type="pres">
      <dgm:prSet presAssocID="{98F5DF16-5A93-4680-A18B-9842737E9CC5}" presName="rootConnector" presStyleLbl="node4" presStyleIdx="1" presStyleCnt="5"/>
      <dgm:spPr/>
    </dgm:pt>
    <dgm:pt modelId="{87D2EE7D-D302-487B-9E3E-54627B70C0B2}" type="pres">
      <dgm:prSet presAssocID="{98F5DF16-5A93-4680-A18B-9842737E9CC5}" presName="hierChild4" presStyleCnt="0"/>
      <dgm:spPr/>
    </dgm:pt>
    <dgm:pt modelId="{E45FE8F4-E0F7-44A0-B6FC-EF6ED6699DA3}" type="pres">
      <dgm:prSet presAssocID="{B143F229-304C-4558-8E05-421A43B7DC36}" presName="Name37" presStyleLbl="parChTrans1D4" presStyleIdx="2" presStyleCnt="5"/>
      <dgm:spPr/>
    </dgm:pt>
    <dgm:pt modelId="{2E319CF5-4D60-4CBA-9E45-EF6AA7722140}" type="pres">
      <dgm:prSet presAssocID="{72F8DDA4-C894-4BE6-AA80-FC56DFB3519D}" presName="hierRoot2" presStyleCnt="0">
        <dgm:presLayoutVars>
          <dgm:hierBranch val="init"/>
        </dgm:presLayoutVars>
      </dgm:prSet>
      <dgm:spPr/>
    </dgm:pt>
    <dgm:pt modelId="{8725CDBD-2AED-4A80-880C-9B497EFD3E2C}" type="pres">
      <dgm:prSet presAssocID="{72F8DDA4-C894-4BE6-AA80-FC56DFB3519D}" presName="rootComposite" presStyleCnt="0"/>
      <dgm:spPr/>
    </dgm:pt>
    <dgm:pt modelId="{A0983DC2-48F1-4C0E-89DF-71BF99762730}" type="pres">
      <dgm:prSet presAssocID="{72F8DDA4-C894-4BE6-AA80-FC56DFB3519D}" presName="rootText" presStyleLbl="node4" presStyleIdx="2" presStyleCnt="5">
        <dgm:presLayoutVars>
          <dgm:chPref val="3"/>
        </dgm:presLayoutVars>
      </dgm:prSet>
      <dgm:spPr/>
    </dgm:pt>
    <dgm:pt modelId="{86604423-7123-4916-A698-5C44A8444659}" type="pres">
      <dgm:prSet presAssocID="{72F8DDA4-C894-4BE6-AA80-FC56DFB3519D}" presName="rootConnector" presStyleLbl="node4" presStyleIdx="2" presStyleCnt="5"/>
      <dgm:spPr/>
    </dgm:pt>
    <dgm:pt modelId="{3C373965-85DE-4BB3-B03D-B2F19094AB70}" type="pres">
      <dgm:prSet presAssocID="{72F8DDA4-C894-4BE6-AA80-FC56DFB3519D}" presName="hierChild4" presStyleCnt="0"/>
      <dgm:spPr/>
    </dgm:pt>
    <dgm:pt modelId="{F54CFEA9-BB5D-49D0-8EB4-B10A588A7D54}" type="pres">
      <dgm:prSet presAssocID="{72F8DDA4-C894-4BE6-AA80-FC56DFB3519D}" presName="hierChild5" presStyleCnt="0"/>
      <dgm:spPr/>
    </dgm:pt>
    <dgm:pt modelId="{1B7D65B3-8C1D-4ADD-BE73-3B7CEBCB276B}" type="pres">
      <dgm:prSet presAssocID="{98F5DF16-5A93-4680-A18B-9842737E9CC5}" presName="hierChild5" presStyleCnt="0"/>
      <dgm:spPr/>
    </dgm:pt>
    <dgm:pt modelId="{5CFB57A5-AD9B-45BF-BA7E-62C36FDE3D4E}" type="pres">
      <dgm:prSet presAssocID="{DCCF7E8A-ABC6-4B3E-ADC3-6C19D75DF4F8}" presName="hierChild5" presStyleCnt="0"/>
      <dgm:spPr/>
    </dgm:pt>
    <dgm:pt modelId="{87B7E82F-C1A3-479E-BDDB-AC42B34B92F2}" type="pres">
      <dgm:prSet presAssocID="{D22D5043-B4B6-4CCE-A1B7-8B42828CCEEA}" presName="hierChild5" presStyleCnt="0"/>
      <dgm:spPr/>
    </dgm:pt>
    <dgm:pt modelId="{F6E40297-32CE-4EA2-895F-9A6A1BEAB5E7}" type="pres">
      <dgm:prSet presAssocID="{67F897F4-5F76-4366-8AD1-B222FF626E4C}" presName="hierChild5" presStyleCnt="0"/>
      <dgm:spPr/>
    </dgm:pt>
    <dgm:pt modelId="{13630206-B1E1-435D-8CD1-29786F5A6804}" type="pres">
      <dgm:prSet presAssocID="{60E60FA8-B00C-4A05-B7BF-CE3343C8BE09}" presName="Name37" presStyleLbl="parChTrans1D2" presStyleIdx="1" presStyleCnt="2"/>
      <dgm:spPr/>
    </dgm:pt>
    <dgm:pt modelId="{4B4104FD-1F75-4A31-A152-49BF2BC01E13}" type="pres">
      <dgm:prSet presAssocID="{D44CE1A8-BE7B-4E80-B27E-8A79673E071A}" presName="hierRoot2" presStyleCnt="0">
        <dgm:presLayoutVars>
          <dgm:hierBranch val="init"/>
        </dgm:presLayoutVars>
      </dgm:prSet>
      <dgm:spPr/>
    </dgm:pt>
    <dgm:pt modelId="{86AE7384-E14C-4644-923C-610C57CB8936}" type="pres">
      <dgm:prSet presAssocID="{D44CE1A8-BE7B-4E80-B27E-8A79673E071A}" presName="rootComposite" presStyleCnt="0"/>
      <dgm:spPr/>
    </dgm:pt>
    <dgm:pt modelId="{315BF25D-FA2C-4BA3-8B26-182F40C6E580}" type="pres">
      <dgm:prSet presAssocID="{D44CE1A8-BE7B-4E80-B27E-8A79673E071A}" presName="rootText" presStyleLbl="node2" presStyleIdx="1" presStyleCnt="2">
        <dgm:presLayoutVars>
          <dgm:chPref val="3"/>
        </dgm:presLayoutVars>
      </dgm:prSet>
      <dgm:spPr/>
    </dgm:pt>
    <dgm:pt modelId="{CB98CEBE-4D3D-4C59-99DF-8FB08AFAFEE9}" type="pres">
      <dgm:prSet presAssocID="{D44CE1A8-BE7B-4E80-B27E-8A79673E071A}" presName="rootConnector" presStyleLbl="node2" presStyleIdx="1" presStyleCnt="2"/>
      <dgm:spPr/>
    </dgm:pt>
    <dgm:pt modelId="{98B2BBBC-E1B4-45BA-A167-C73A60AAEF62}" type="pres">
      <dgm:prSet presAssocID="{D44CE1A8-BE7B-4E80-B27E-8A79673E071A}" presName="hierChild4" presStyleCnt="0"/>
      <dgm:spPr/>
    </dgm:pt>
    <dgm:pt modelId="{20B1CE85-854F-45AF-9D19-CB0AAB0F5B10}" type="pres">
      <dgm:prSet presAssocID="{55DEF60D-C14C-4F7F-AF2C-30980DB476C6}" presName="Name37" presStyleLbl="parChTrans1D3" presStyleIdx="1" presStyleCnt="2"/>
      <dgm:spPr/>
    </dgm:pt>
    <dgm:pt modelId="{BADDC5D8-F45F-4083-8E56-901340858193}" type="pres">
      <dgm:prSet presAssocID="{F9056F48-73D9-41DC-A306-090947D4D68B}" presName="hierRoot2" presStyleCnt="0">
        <dgm:presLayoutVars>
          <dgm:hierBranch val="init"/>
        </dgm:presLayoutVars>
      </dgm:prSet>
      <dgm:spPr/>
    </dgm:pt>
    <dgm:pt modelId="{C03FF009-3F24-42F3-BFBE-98526B1045C2}" type="pres">
      <dgm:prSet presAssocID="{F9056F48-73D9-41DC-A306-090947D4D68B}" presName="rootComposite" presStyleCnt="0"/>
      <dgm:spPr/>
    </dgm:pt>
    <dgm:pt modelId="{AD64C4C3-228D-4D77-9B6A-D9CDD9C16AD3}" type="pres">
      <dgm:prSet presAssocID="{F9056F48-73D9-41DC-A306-090947D4D68B}" presName="rootText" presStyleLbl="node3" presStyleIdx="1" presStyleCnt="2">
        <dgm:presLayoutVars>
          <dgm:chPref val="3"/>
        </dgm:presLayoutVars>
      </dgm:prSet>
      <dgm:spPr/>
    </dgm:pt>
    <dgm:pt modelId="{EA334AB1-0878-4D39-8EE0-24326A3C0821}" type="pres">
      <dgm:prSet presAssocID="{F9056F48-73D9-41DC-A306-090947D4D68B}" presName="rootConnector" presStyleLbl="node3" presStyleIdx="1" presStyleCnt="2"/>
      <dgm:spPr/>
    </dgm:pt>
    <dgm:pt modelId="{CB0B920F-C367-48C4-8B3D-F7FC9277F601}" type="pres">
      <dgm:prSet presAssocID="{F9056F48-73D9-41DC-A306-090947D4D68B}" presName="hierChild4" presStyleCnt="0"/>
      <dgm:spPr/>
    </dgm:pt>
    <dgm:pt modelId="{02787309-89CB-4502-8B18-B61187295077}" type="pres">
      <dgm:prSet presAssocID="{528032F9-ABDD-4BD1-9719-54791AE7E0D4}" presName="Name37" presStyleLbl="parChTrans1D4" presStyleIdx="3" presStyleCnt="5"/>
      <dgm:spPr/>
    </dgm:pt>
    <dgm:pt modelId="{0EF5F283-5363-4716-8C92-B2D686F4F2EE}" type="pres">
      <dgm:prSet presAssocID="{B86095BB-385C-43D4-8CC9-27F4A26262CE}" presName="hierRoot2" presStyleCnt="0">
        <dgm:presLayoutVars>
          <dgm:hierBranch val="init"/>
        </dgm:presLayoutVars>
      </dgm:prSet>
      <dgm:spPr/>
    </dgm:pt>
    <dgm:pt modelId="{FE1B7BCE-D45D-445F-B431-88D4E1161C5F}" type="pres">
      <dgm:prSet presAssocID="{B86095BB-385C-43D4-8CC9-27F4A26262CE}" presName="rootComposite" presStyleCnt="0"/>
      <dgm:spPr/>
    </dgm:pt>
    <dgm:pt modelId="{06EC9685-214D-4085-BE49-E9932AF3152F}" type="pres">
      <dgm:prSet presAssocID="{B86095BB-385C-43D4-8CC9-27F4A26262CE}" presName="rootText" presStyleLbl="node4" presStyleIdx="3" presStyleCnt="5">
        <dgm:presLayoutVars>
          <dgm:chPref val="3"/>
        </dgm:presLayoutVars>
      </dgm:prSet>
      <dgm:spPr/>
    </dgm:pt>
    <dgm:pt modelId="{CA76D8BF-D936-4308-96CB-BD88A5507A20}" type="pres">
      <dgm:prSet presAssocID="{B86095BB-385C-43D4-8CC9-27F4A26262CE}" presName="rootConnector" presStyleLbl="node4" presStyleIdx="3" presStyleCnt="5"/>
      <dgm:spPr/>
    </dgm:pt>
    <dgm:pt modelId="{6C3C912A-6F5D-4F3C-9A11-EB84424A4D88}" type="pres">
      <dgm:prSet presAssocID="{B86095BB-385C-43D4-8CC9-27F4A26262CE}" presName="hierChild4" presStyleCnt="0"/>
      <dgm:spPr/>
    </dgm:pt>
    <dgm:pt modelId="{5A55BA7F-CBA8-4A9E-8261-5F935CDD9A7F}" type="pres">
      <dgm:prSet presAssocID="{A6BD50EA-E7F1-4644-BC3B-52BEB1C9DC3A}" presName="Name37" presStyleLbl="parChTrans1D4" presStyleIdx="4" presStyleCnt="5"/>
      <dgm:spPr/>
    </dgm:pt>
    <dgm:pt modelId="{312E75F4-A27C-4D22-8BE8-24857BD8DC44}" type="pres">
      <dgm:prSet presAssocID="{5ECAC4AF-6A62-4E2A-A6A6-4DC752C9623E}" presName="hierRoot2" presStyleCnt="0">
        <dgm:presLayoutVars>
          <dgm:hierBranch val="init"/>
        </dgm:presLayoutVars>
      </dgm:prSet>
      <dgm:spPr/>
    </dgm:pt>
    <dgm:pt modelId="{75B07F3A-1C7F-47DD-BAAD-8FCD4B62CD41}" type="pres">
      <dgm:prSet presAssocID="{5ECAC4AF-6A62-4E2A-A6A6-4DC752C9623E}" presName="rootComposite" presStyleCnt="0"/>
      <dgm:spPr/>
    </dgm:pt>
    <dgm:pt modelId="{3099E2C6-D5C5-40F1-9AFD-9BAFC4A8BE55}" type="pres">
      <dgm:prSet presAssocID="{5ECAC4AF-6A62-4E2A-A6A6-4DC752C9623E}" presName="rootText" presStyleLbl="node4" presStyleIdx="4" presStyleCnt="5">
        <dgm:presLayoutVars>
          <dgm:chPref val="3"/>
        </dgm:presLayoutVars>
      </dgm:prSet>
      <dgm:spPr/>
    </dgm:pt>
    <dgm:pt modelId="{53C3431E-31D2-4777-8687-05497982413B}" type="pres">
      <dgm:prSet presAssocID="{5ECAC4AF-6A62-4E2A-A6A6-4DC752C9623E}" presName="rootConnector" presStyleLbl="node4" presStyleIdx="4" presStyleCnt="5"/>
      <dgm:spPr/>
    </dgm:pt>
    <dgm:pt modelId="{8ACEE0E9-877B-43FD-B9FA-DD7DE8F9DAFA}" type="pres">
      <dgm:prSet presAssocID="{5ECAC4AF-6A62-4E2A-A6A6-4DC752C9623E}" presName="hierChild4" presStyleCnt="0"/>
      <dgm:spPr/>
    </dgm:pt>
    <dgm:pt modelId="{3035F901-46BF-4AF3-B15E-69312242851C}" type="pres">
      <dgm:prSet presAssocID="{5ECAC4AF-6A62-4E2A-A6A6-4DC752C9623E}" presName="hierChild5" presStyleCnt="0"/>
      <dgm:spPr/>
    </dgm:pt>
    <dgm:pt modelId="{7D55FEC8-C51B-4D03-96DB-C4DDA7D8FB37}" type="pres">
      <dgm:prSet presAssocID="{B86095BB-385C-43D4-8CC9-27F4A26262CE}" presName="hierChild5" presStyleCnt="0"/>
      <dgm:spPr/>
    </dgm:pt>
    <dgm:pt modelId="{1B8A9481-3D85-4671-B31B-A9E289106A50}" type="pres">
      <dgm:prSet presAssocID="{F9056F48-73D9-41DC-A306-090947D4D68B}" presName="hierChild5" presStyleCnt="0"/>
      <dgm:spPr/>
    </dgm:pt>
    <dgm:pt modelId="{02661180-1B8D-4EB2-88F5-B3FD23B6D7AF}" type="pres">
      <dgm:prSet presAssocID="{D44CE1A8-BE7B-4E80-B27E-8A79673E071A}" presName="hierChild5" presStyleCnt="0"/>
      <dgm:spPr/>
    </dgm:pt>
    <dgm:pt modelId="{35E6AB7C-19D5-4720-A79E-82A3109ADBA6}" type="pres">
      <dgm:prSet presAssocID="{5A9625E7-D1A0-40D2-AA73-0DFA1158898D}" presName="hierChild3" presStyleCnt="0"/>
      <dgm:spPr/>
    </dgm:pt>
  </dgm:ptLst>
  <dgm:cxnLst>
    <dgm:cxn modelId="{5C391D07-8C7D-4C98-9E50-54E507E9B70B}" type="presOf" srcId="{5ECAC4AF-6A62-4E2A-A6A6-4DC752C9623E}" destId="{53C3431E-31D2-4777-8687-05497982413B}" srcOrd="1" destOrd="0" presId="urn:microsoft.com/office/officeart/2005/8/layout/orgChart1"/>
    <dgm:cxn modelId="{A9E0E908-C8C3-48C7-9A77-DAB3F2526B27}" type="presOf" srcId="{5A9625E7-D1A0-40D2-AA73-0DFA1158898D}" destId="{A4A86ED7-B860-4F03-8027-FFB98B0B25EA}" srcOrd="1" destOrd="0" presId="urn:microsoft.com/office/officeart/2005/8/layout/orgChart1"/>
    <dgm:cxn modelId="{96628414-F039-4476-9886-0B112BC5EB8D}" srcId="{DDDDBDDC-1240-4516-B5A2-5844FD5A82FB}" destId="{5A9625E7-D1A0-40D2-AA73-0DFA1158898D}" srcOrd="0" destOrd="0" parTransId="{CA665FE6-3E56-44C2-80E8-F07122A7046F}" sibTransId="{F082A440-E030-446A-A622-967590D09CF5}"/>
    <dgm:cxn modelId="{71AC5B1B-9F50-4C12-91AA-7B68C632FA2E}" srcId="{5A9625E7-D1A0-40D2-AA73-0DFA1158898D}" destId="{D44CE1A8-BE7B-4E80-B27E-8A79673E071A}" srcOrd="1" destOrd="0" parTransId="{60E60FA8-B00C-4A05-B7BF-CE3343C8BE09}" sibTransId="{06E235A1-E38E-4399-958E-8BB53C444C07}"/>
    <dgm:cxn modelId="{AEA55A22-7F4A-4076-8517-F077FF9DE4AB}" type="presOf" srcId="{AE499CE6-0353-440A-BC98-0DBC3D20A27A}" destId="{2947C2FD-CE6C-4F09-A88F-F51815EB7FBE}" srcOrd="0" destOrd="0" presId="urn:microsoft.com/office/officeart/2005/8/layout/orgChart1"/>
    <dgm:cxn modelId="{4EF7F324-D67C-4769-AC65-8389503EFB74}" type="presOf" srcId="{DCCF7E8A-ABC6-4B3E-ADC3-6C19D75DF4F8}" destId="{CA61AD21-59FB-4D1C-AB80-F2C6F3B7D728}" srcOrd="1" destOrd="0" presId="urn:microsoft.com/office/officeart/2005/8/layout/orgChart1"/>
    <dgm:cxn modelId="{CE82E535-D1F7-436D-8D06-BB3896D8FDD7}" type="presOf" srcId="{72F8DDA4-C894-4BE6-AA80-FC56DFB3519D}" destId="{86604423-7123-4916-A698-5C44A8444659}" srcOrd="1" destOrd="0" presId="urn:microsoft.com/office/officeart/2005/8/layout/orgChart1"/>
    <dgm:cxn modelId="{3E0D635B-B20E-481A-B41D-38839575D9CD}" srcId="{5A9625E7-D1A0-40D2-AA73-0DFA1158898D}" destId="{67F897F4-5F76-4366-8AD1-B222FF626E4C}" srcOrd="0" destOrd="0" parTransId="{AE499CE6-0353-440A-BC98-0DBC3D20A27A}" sibTransId="{57269677-37B5-4765-879A-89EA1DCB14B8}"/>
    <dgm:cxn modelId="{08EB5D44-B719-47E2-B768-5F63BC9A4C57}" type="presOf" srcId="{98F5DF16-5A93-4680-A18B-9842737E9CC5}" destId="{3251E2D1-78F2-4E31-B2E7-C51C259ECDA0}" srcOrd="0" destOrd="0" presId="urn:microsoft.com/office/officeart/2005/8/layout/orgChart1"/>
    <dgm:cxn modelId="{526E6164-EF41-43EE-949E-951C0BE75DCE}" srcId="{B86095BB-385C-43D4-8CC9-27F4A26262CE}" destId="{5ECAC4AF-6A62-4E2A-A6A6-4DC752C9623E}" srcOrd="0" destOrd="0" parTransId="{A6BD50EA-E7F1-4644-BC3B-52BEB1C9DC3A}" sibTransId="{25068842-06F1-40DA-84DD-AB9F890199D9}"/>
    <dgm:cxn modelId="{92370646-EDA0-42C5-B3B1-351D6B8516D2}" type="presOf" srcId="{5A9625E7-D1A0-40D2-AA73-0DFA1158898D}" destId="{78D04A2F-CA80-4D85-919A-607A2CD8FE25}" srcOrd="0" destOrd="0" presId="urn:microsoft.com/office/officeart/2005/8/layout/orgChart1"/>
    <dgm:cxn modelId="{6566264C-7D77-45EC-BA63-2B6034B33950}" srcId="{DCCF7E8A-ABC6-4B3E-ADC3-6C19D75DF4F8}" destId="{98F5DF16-5A93-4680-A18B-9842737E9CC5}" srcOrd="0" destOrd="0" parTransId="{85EC98FF-5193-4680-9C39-608BBA59797A}" sibTransId="{8060046B-DF0D-4EEF-B5B1-1AEB62C66CC0}"/>
    <dgm:cxn modelId="{5B34C44C-798D-4FE2-9FE1-C09A10333690}" type="presOf" srcId="{A6BD50EA-E7F1-4644-BC3B-52BEB1C9DC3A}" destId="{5A55BA7F-CBA8-4A9E-8261-5F935CDD9A7F}" srcOrd="0" destOrd="0" presId="urn:microsoft.com/office/officeart/2005/8/layout/orgChart1"/>
    <dgm:cxn modelId="{FA7B024E-1D51-434A-9875-81B37622FBFB}" type="presOf" srcId="{67F897F4-5F76-4366-8AD1-B222FF626E4C}" destId="{CEE91CBA-9579-4511-9C2E-3EEFEE5C4C0B}" srcOrd="0" destOrd="0" presId="urn:microsoft.com/office/officeart/2005/8/layout/orgChart1"/>
    <dgm:cxn modelId="{1EF1A751-3D7D-4C87-99FC-3AB4DA36A194}" type="presOf" srcId="{B143F229-304C-4558-8E05-421A43B7DC36}" destId="{E45FE8F4-E0F7-44A0-B6FC-EF6ED6699DA3}" srcOrd="0" destOrd="0" presId="urn:microsoft.com/office/officeart/2005/8/layout/orgChart1"/>
    <dgm:cxn modelId="{B4F9CB72-844D-4EC9-94F3-6B69563CC7AD}" type="presOf" srcId="{55DEF60D-C14C-4F7F-AF2C-30980DB476C6}" destId="{20B1CE85-854F-45AF-9D19-CB0AAB0F5B10}" srcOrd="0" destOrd="0" presId="urn:microsoft.com/office/officeart/2005/8/layout/orgChart1"/>
    <dgm:cxn modelId="{1BC10055-0F17-496E-A10E-D1CAA3081865}" type="presOf" srcId="{67F897F4-5F76-4366-8AD1-B222FF626E4C}" destId="{70C210CE-8529-4E31-9575-653535B535EB}" srcOrd="1" destOrd="0" presId="urn:microsoft.com/office/officeart/2005/8/layout/orgChart1"/>
    <dgm:cxn modelId="{C6C65657-0B3C-4C92-899C-A7C5308F82CD}" type="presOf" srcId="{D22D5043-B4B6-4CCE-A1B7-8B42828CCEEA}" destId="{ADD42C96-68F7-4808-953F-74BFC46CADB3}" srcOrd="0" destOrd="0" presId="urn:microsoft.com/office/officeart/2005/8/layout/orgChart1"/>
    <dgm:cxn modelId="{51E2ED59-A449-403F-8151-428D69380350}" type="presOf" srcId="{98F5DF16-5A93-4680-A18B-9842737E9CC5}" destId="{C50BDE4D-D14D-49B9-84B2-B6EF57AB6F88}" srcOrd="1" destOrd="0" presId="urn:microsoft.com/office/officeart/2005/8/layout/orgChart1"/>
    <dgm:cxn modelId="{5BA5DE7A-C92B-4F56-B664-BBD67137879A}" srcId="{98F5DF16-5A93-4680-A18B-9842737E9CC5}" destId="{72F8DDA4-C894-4BE6-AA80-FC56DFB3519D}" srcOrd="0" destOrd="0" parTransId="{B143F229-304C-4558-8E05-421A43B7DC36}" sibTransId="{9EFDB3EA-63E9-4894-A056-C86804AFA2EA}"/>
    <dgm:cxn modelId="{6C5AED7F-CBEC-4BC4-8035-579D7B94F4C6}" type="presOf" srcId="{528032F9-ABDD-4BD1-9719-54791AE7E0D4}" destId="{02787309-89CB-4502-8B18-B61187295077}" srcOrd="0" destOrd="0" presId="urn:microsoft.com/office/officeart/2005/8/layout/orgChart1"/>
    <dgm:cxn modelId="{40577683-0A44-46C6-B261-8E2DD77C8C59}" type="presOf" srcId="{DDDDBDDC-1240-4516-B5A2-5844FD5A82FB}" destId="{01DDBF4F-BA79-4A51-AA0C-047CF01885B5}" srcOrd="0" destOrd="0" presId="urn:microsoft.com/office/officeart/2005/8/layout/orgChart1"/>
    <dgm:cxn modelId="{1C493785-29B9-47BB-8E71-2AB9B13A33D8}" type="presOf" srcId="{B86095BB-385C-43D4-8CC9-27F4A26262CE}" destId="{06EC9685-214D-4085-BE49-E9932AF3152F}" srcOrd="0" destOrd="0" presId="urn:microsoft.com/office/officeart/2005/8/layout/orgChart1"/>
    <dgm:cxn modelId="{A2CAB68B-9637-4A32-A8CF-1492286BC200}" srcId="{D22D5043-B4B6-4CCE-A1B7-8B42828CCEEA}" destId="{DCCF7E8A-ABC6-4B3E-ADC3-6C19D75DF4F8}" srcOrd="0" destOrd="0" parTransId="{ADAC18D3-0290-4B67-823B-048315DE5F76}" sibTransId="{F3B4C1AA-DE33-4348-9315-D36DC06514D5}"/>
    <dgm:cxn modelId="{DF22E68C-A159-42C8-9440-1AF8E86DFAEC}" type="presOf" srcId="{DA1853B4-0C77-44DB-A9B1-DFA8F2DB00A1}" destId="{A30CBCAE-8249-4D3A-800A-4870DF44C056}" srcOrd="0" destOrd="0" presId="urn:microsoft.com/office/officeart/2005/8/layout/orgChart1"/>
    <dgm:cxn modelId="{8B22CE8F-2277-418D-95ED-7079A7FCEE73}" type="presOf" srcId="{D44CE1A8-BE7B-4E80-B27E-8A79673E071A}" destId="{CB98CEBE-4D3D-4C59-99DF-8FB08AFAFEE9}" srcOrd="1" destOrd="0" presId="urn:microsoft.com/office/officeart/2005/8/layout/orgChart1"/>
    <dgm:cxn modelId="{280E71A5-F615-424C-9A27-9D190C745FD4}" type="presOf" srcId="{5ECAC4AF-6A62-4E2A-A6A6-4DC752C9623E}" destId="{3099E2C6-D5C5-40F1-9AFD-9BAFC4A8BE55}" srcOrd="0" destOrd="0" presId="urn:microsoft.com/office/officeart/2005/8/layout/orgChart1"/>
    <dgm:cxn modelId="{5A4751AD-7C35-40AB-B3F1-8C53FF29E2DC}" type="presOf" srcId="{85EC98FF-5193-4680-9C39-608BBA59797A}" destId="{36F636D3-775D-4B2C-98C2-462A4197E23B}" srcOrd="0" destOrd="0" presId="urn:microsoft.com/office/officeart/2005/8/layout/orgChart1"/>
    <dgm:cxn modelId="{CB588EB9-8239-4D7E-9200-8BA349350002}" srcId="{D44CE1A8-BE7B-4E80-B27E-8A79673E071A}" destId="{F9056F48-73D9-41DC-A306-090947D4D68B}" srcOrd="0" destOrd="0" parTransId="{55DEF60D-C14C-4F7F-AF2C-30980DB476C6}" sibTransId="{41C55777-4592-4DF2-AEAE-B1596D224D80}"/>
    <dgm:cxn modelId="{BE459ABC-8152-4412-A0D9-D8D033D95A16}" type="presOf" srcId="{B86095BB-385C-43D4-8CC9-27F4A26262CE}" destId="{CA76D8BF-D936-4308-96CB-BD88A5507A20}" srcOrd="1" destOrd="0" presId="urn:microsoft.com/office/officeart/2005/8/layout/orgChart1"/>
    <dgm:cxn modelId="{E653B2BF-C8B2-4D1B-B65C-A754F8B06D02}" srcId="{F9056F48-73D9-41DC-A306-090947D4D68B}" destId="{B86095BB-385C-43D4-8CC9-27F4A26262CE}" srcOrd="0" destOrd="0" parTransId="{528032F9-ABDD-4BD1-9719-54791AE7E0D4}" sibTransId="{8E7B7CDE-FA8C-47BB-8D37-AA18344FCBF7}"/>
    <dgm:cxn modelId="{C56EDAC5-5C69-45DE-BA69-80292D79A8C8}" type="presOf" srcId="{F9056F48-73D9-41DC-A306-090947D4D68B}" destId="{AD64C4C3-228D-4D77-9B6A-D9CDD9C16AD3}" srcOrd="0" destOrd="0" presId="urn:microsoft.com/office/officeart/2005/8/layout/orgChart1"/>
    <dgm:cxn modelId="{7D566FC9-3FDD-43C0-B21C-D7F12D82DAB9}" type="presOf" srcId="{F9056F48-73D9-41DC-A306-090947D4D68B}" destId="{EA334AB1-0878-4D39-8EE0-24326A3C0821}" srcOrd="1" destOrd="0" presId="urn:microsoft.com/office/officeart/2005/8/layout/orgChart1"/>
    <dgm:cxn modelId="{A12417CC-E5B8-42B8-AC08-CED1263C9D51}" type="presOf" srcId="{D22D5043-B4B6-4CCE-A1B7-8B42828CCEEA}" destId="{315F04D3-7668-4865-AC5C-5E997D7D89CF}" srcOrd="1" destOrd="0" presId="urn:microsoft.com/office/officeart/2005/8/layout/orgChart1"/>
    <dgm:cxn modelId="{50DBE7CF-1A18-45D1-B18C-35ED8E41E3E5}" type="presOf" srcId="{DCCF7E8A-ABC6-4B3E-ADC3-6C19D75DF4F8}" destId="{E2CB8E18-3D00-4D72-98F0-23FB20CCF715}" srcOrd="0" destOrd="0" presId="urn:microsoft.com/office/officeart/2005/8/layout/orgChart1"/>
    <dgm:cxn modelId="{BB87F8D4-296D-4B3E-9D82-2E6EED02F1DC}" type="presOf" srcId="{D44CE1A8-BE7B-4E80-B27E-8A79673E071A}" destId="{315BF25D-FA2C-4BA3-8B26-182F40C6E580}" srcOrd="0" destOrd="0" presId="urn:microsoft.com/office/officeart/2005/8/layout/orgChart1"/>
    <dgm:cxn modelId="{97CAF1E5-108E-432D-99BD-680BC5A5BA0C}" type="presOf" srcId="{ADAC18D3-0290-4B67-823B-048315DE5F76}" destId="{9951E0B0-A0DA-4475-8457-665D6C32A899}" srcOrd="0" destOrd="0" presId="urn:microsoft.com/office/officeart/2005/8/layout/orgChart1"/>
    <dgm:cxn modelId="{C435C3ED-3DEA-421F-B6F1-DBBE1679D6D7}" srcId="{67F897F4-5F76-4366-8AD1-B222FF626E4C}" destId="{D22D5043-B4B6-4CCE-A1B7-8B42828CCEEA}" srcOrd="0" destOrd="0" parTransId="{DA1853B4-0C77-44DB-A9B1-DFA8F2DB00A1}" sibTransId="{868BB8C0-43E8-4BB3-BA08-B0BFACD821A4}"/>
    <dgm:cxn modelId="{0D6E19F5-A758-4AB9-BDC8-F10DD9580FEC}" type="presOf" srcId="{72F8DDA4-C894-4BE6-AA80-FC56DFB3519D}" destId="{A0983DC2-48F1-4C0E-89DF-71BF99762730}" srcOrd="0" destOrd="0" presId="urn:microsoft.com/office/officeart/2005/8/layout/orgChart1"/>
    <dgm:cxn modelId="{A61399FC-9A52-4D54-BC39-894C461D1788}" type="presOf" srcId="{60E60FA8-B00C-4A05-B7BF-CE3343C8BE09}" destId="{13630206-B1E1-435D-8CD1-29786F5A6804}" srcOrd="0" destOrd="0" presId="urn:microsoft.com/office/officeart/2005/8/layout/orgChart1"/>
    <dgm:cxn modelId="{B99B755C-B6F7-411D-AFB4-7C6C4D13BB22}" type="presParOf" srcId="{01DDBF4F-BA79-4A51-AA0C-047CF01885B5}" destId="{24386960-5A48-41FB-BA53-AB4EB0DE1CF0}" srcOrd="0" destOrd="0" presId="urn:microsoft.com/office/officeart/2005/8/layout/orgChart1"/>
    <dgm:cxn modelId="{16CAF3DC-166C-4B33-81CD-8660DA8C0D1C}" type="presParOf" srcId="{24386960-5A48-41FB-BA53-AB4EB0DE1CF0}" destId="{68D3D4F2-5A39-4E76-9DD2-844393153558}" srcOrd="0" destOrd="0" presId="urn:microsoft.com/office/officeart/2005/8/layout/orgChart1"/>
    <dgm:cxn modelId="{0E0C054F-FDBB-4C91-84A7-196BA32C99B8}" type="presParOf" srcId="{68D3D4F2-5A39-4E76-9DD2-844393153558}" destId="{78D04A2F-CA80-4D85-919A-607A2CD8FE25}" srcOrd="0" destOrd="0" presId="urn:microsoft.com/office/officeart/2005/8/layout/orgChart1"/>
    <dgm:cxn modelId="{64DA4F61-1812-4A7E-A650-4CC72CA08A76}" type="presParOf" srcId="{68D3D4F2-5A39-4E76-9DD2-844393153558}" destId="{A4A86ED7-B860-4F03-8027-FFB98B0B25EA}" srcOrd="1" destOrd="0" presId="urn:microsoft.com/office/officeart/2005/8/layout/orgChart1"/>
    <dgm:cxn modelId="{7021C3AE-5D92-4341-B381-9D699D3E201F}" type="presParOf" srcId="{24386960-5A48-41FB-BA53-AB4EB0DE1CF0}" destId="{B2D14CD4-6C16-438D-AC48-50DA64C87BBE}" srcOrd="1" destOrd="0" presId="urn:microsoft.com/office/officeart/2005/8/layout/orgChart1"/>
    <dgm:cxn modelId="{E79AAF5A-B98E-4E45-BFCE-2C56788786DA}" type="presParOf" srcId="{B2D14CD4-6C16-438D-AC48-50DA64C87BBE}" destId="{2947C2FD-CE6C-4F09-A88F-F51815EB7FBE}" srcOrd="0" destOrd="0" presId="urn:microsoft.com/office/officeart/2005/8/layout/orgChart1"/>
    <dgm:cxn modelId="{380BE39F-8A70-44E6-A942-F72916D5D40C}" type="presParOf" srcId="{B2D14CD4-6C16-438D-AC48-50DA64C87BBE}" destId="{0C24827C-3BA4-49E3-8DFB-A1FF4FFC305F}" srcOrd="1" destOrd="0" presId="urn:microsoft.com/office/officeart/2005/8/layout/orgChart1"/>
    <dgm:cxn modelId="{2B9E4B05-AC67-4579-97D5-BE9DE5747F40}" type="presParOf" srcId="{0C24827C-3BA4-49E3-8DFB-A1FF4FFC305F}" destId="{99E85790-9F43-4BAC-B6AE-F908698F5A84}" srcOrd="0" destOrd="0" presId="urn:microsoft.com/office/officeart/2005/8/layout/orgChart1"/>
    <dgm:cxn modelId="{A29627B0-644D-4A0D-ADBC-83D93A675BCD}" type="presParOf" srcId="{99E85790-9F43-4BAC-B6AE-F908698F5A84}" destId="{CEE91CBA-9579-4511-9C2E-3EEFEE5C4C0B}" srcOrd="0" destOrd="0" presId="urn:microsoft.com/office/officeart/2005/8/layout/orgChart1"/>
    <dgm:cxn modelId="{ECB96678-31C5-4A04-914B-A5BCD1B3C51B}" type="presParOf" srcId="{99E85790-9F43-4BAC-B6AE-F908698F5A84}" destId="{70C210CE-8529-4E31-9575-653535B535EB}" srcOrd="1" destOrd="0" presId="urn:microsoft.com/office/officeart/2005/8/layout/orgChart1"/>
    <dgm:cxn modelId="{BE6567F2-6D2B-43CE-BB99-FF64C0EBCA67}" type="presParOf" srcId="{0C24827C-3BA4-49E3-8DFB-A1FF4FFC305F}" destId="{782F5453-85B9-42DF-8941-E5C60E61CF94}" srcOrd="1" destOrd="0" presId="urn:microsoft.com/office/officeart/2005/8/layout/orgChart1"/>
    <dgm:cxn modelId="{9A54504F-D0F8-49A9-91A3-BDC40045AE3A}" type="presParOf" srcId="{782F5453-85B9-42DF-8941-E5C60E61CF94}" destId="{A30CBCAE-8249-4D3A-800A-4870DF44C056}" srcOrd="0" destOrd="0" presId="urn:microsoft.com/office/officeart/2005/8/layout/orgChart1"/>
    <dgm:cxn modelId="{97E6C0F7-F75C-4CC2-923B-C4BA4E16955D}" type="presParOf" srcId="{782F5453-85B9-42DF-8941-E5C60E61CF94}" destId="{5EE13CA8-E820-4E50-9F35-3C1094C2C00E}" srcOrd="1" destOrd="0" presId="urn:microsoft.com/office/officeart/2005/8/layout/orgChart1"/>
    <dgm:cxn modelId="{537CD1FF-D282-4737-AEE8-2050DDB9BCC3}" type="presParOf" srcId="{5EE13CA8-E820-4E50-9F35-3C1094C2C00E}" destId="{FF1DCBB8-FA0F-46A8-8CA1-6A2E167DCA6C}" srcOrd="0" destOrd="0" presId="urn:microsoft.com/office/officeart/2005/8/layout/orgChart1"/>
    <dgm:cxn modelId="{04B9659C-43F8-496E-BC16-0357A77F39FB}" type="presParOf" srcId="{FF1DCBB8-FA0F-46A8-8CA1-6A2E167DCA6C}" destId="{ADD42C96-68F7-4808-953F-74BFC46CADB3}" srcOrd="0" destOrd="0" presId="urn:microsoft.com/office/officeart/2005/8/layout/orgChart1"/>
    <dgm:cxn modelId="{4F221F0E-C6A4-4AFF-9561-9BE9F731A7F9}" type="presParOf" srcId="{FF1DCBB8-FA0F-46A8-8CA1-6A2E167DCA6C}" destId="{315F04D3-7668-4865-AC5C-5E997D7D89CF}" srcOrd="1" destOrd="0" presId="urn:microsoft.com/office/officeart/2005/8/layout/orgChart1"/>
    <dgm:cxn modelId="{72785D05-1D68-4164-B6F7-EBB67A3FBD54}" type="presParOf" srcId="{5EE13CA8-E820-4E50-9F35-3C1094C2C00E}" destId="{103151C2-6E22-4F1B-9E9A-F658C8E56A2A}" srcOrd="1" destOrd="0" presId="urn:microsoft.com/office/officeart/2005/8/layout/orgChart1"/>
    <dgm:cxn modelId="{0ACFA35B-83BC-4C4B-A3E4-AFCBCA2480F7}" type="presParOf" srcId="{103151C2-6E22-4F1B-9E9A-F658C8E56A2A}" destId="{9951E0B0-A0DA-4475-8457-665D6C32A899}" srcOrd="0" destOrd="0" presId="urn:microsoft.com/office/officeart/2005/8/layout/orgChart1"/>
    <dgm:cxn modelId="{D92A7FD2-55EE-444F-AF94-E8570A733436}" type="presParOf" srcId="{103151C2-6E22-4F1B-9E9A-F658C8E56A2A}" destId="{72CCC96C-4357-4403-922F-6560D3C8197D}" srcOrd="1" destOrd="0" presId="urn:microsoft.com/office/officeart/2005/8/layout/orgChart1"/>
    <dgm:cxn modelId="{E4DBAFE9-EEBF-4CEE-850A-12C3A1B34807}" type="presParOf" srcId="{72CCC96C-4357-4403-922F-6560D3C8197D}" destId="{52ACCA7D-1209-4FBA-B41F-48E87463E78E}" srcOrd="0" destOrd="0" presId="urn:microsoft.com/office/officeart/2005/8/layout/orgChart1"/>
    <dgm:cxn modelId="{8A807565-19C6-4435-BF11-B9AB3A527E45}" type="presParOf" srcId="{52ACCA7D-1209-4FBA-B41F-48E87463E78E}" destId="{E2CB8E18-3D00-4D72-98F0-23FB20CCF715}" srcOrd="0" destOrd="0" presId="urn:microsoft.com/office/officeart/2005/8/layout/orgChart1"/>
    <dgm:cxn modelId="{5A0FF542-F18A-4CE0-A8F5-6AD79C913C12}" type="presParOf" srcId="{52ACCA7D-1209-4FBA-B41F-48E87463E78E}" destId="{CA61AD21-59FB-4D1C-AB80-F2C6F3B7D728}" srcOrd="1" destOrd="0" presId="urn:microsoft.com/office/officeart/2005/8/layout/orgChart1"/>
    <dgm:cxn modelId="{DD2E8B3C-058D-49C3-93A2-E01A5AC4F93B}" type="presParOf" srcId="{72CCC96C-4357-4403-922F-6560D3C8197D}" destId="{61E762AD-3F7B-400E-9D6F-418A02C4A11C}" srcOrd="1" destOrd="0" presId="urn:microsoft.com/office/officeart/2005/8/layout/orgChart1"/>
    <dgm:cxn modelId="{A89FDBE3-1E92-46CD-AF0C-E1C201A02770}" type="presParOf" srcId="{61E762AD-3F7B-400E-9D6F-418A02C4A11C}" destId="{36F636D3-775D-4B2C-98C2-462A4197E23B}" srcOrd="0" destOrd="0" presId="urn:microsoft.com/office/officeart/2005/8/layout/orgChart1"/>
    <dgm:cxn modelId="{6B8F6D5B-8120-4AB6-B952-636EC4D18110}" type="presParOf" srcId="{61E762AD-3F7B-400E-9D6F-418A02C4A11C}" destId="{668B98DB-39D5-4FC5-9F3A-309B2057B5F9}" srcOrd="1" destOrd="0" presId="urn:microsoft.com/office/officeart/2005/8/layout/orgChart1"/>
    <dgm:cxn modelId="{E0247834-99B5-4FBE-9574-FF360A7B7DFE}" type="presParOf" srcId="{668B98DB-39D5-4FC5-9F3A-309B2057B5F9}" destId="{C780598B-7A3E-4723-9EDB-1B588D449B00}" srcOrd="0" destOrd="0" presId="urn:microsoft.com/office/officeart/2005/8/layout/orgChart1"/>
    <dgm:cxn modelId="{7678DA96-05C1-444F-8389-2EBCBE735AD6}" type="presParOf" srcId="{C780598B-7A3E-4723-9EDB-1B588D449B00}" destId="{3251E2D1-78F2-4E31-B2E7-C51C259ECDA0}" srcOrd="0" destOrd="0" presId="urn:microsoft.com/office/officeart/2005/8/layout/orgChart1"/>
    <dgm:cxn modelId="{4FB2EED9-6F01-4306-8E2D-2E287C60CA00}" type="presParOf" srcId="{C780598B-7A3E-4723-9EDB-1B588D449B00}" destId="{C50BDE4D-D14D-49B9-84B2-B6EF57AB6F88}" srcOrd="1" destOrd="0" presId="urn:microsoft.com/office/officeart/2005/8/layout/orgChart1"/>
    <dgm:cxn modelId="{4A5A9C89-8486-426C-B74C-2615B4AE43E6}" type="presParOf" srcId="{668B98DB-39D5-4FC5-9F3A-309B2057B5F9}" destId="{87D2EE7D-D302-487B-9E3E-54627B70C0B2}" srcOrd="1" destOrd="0" presId="urn:microsoft.com/office/officeart/2005/8/layout/orgChart1"/>
    <dgm:cxn modelId="{5807A27F-0824-484F-972F-08D2E0D008AB}" type="presParOf" srcId="{87D2EE7D-D302-487B-9E3E-54627B70C0B2}" destId="{E45FE8F4-E0F7-44A0-B6FC-EF6ED6699DA3}" srcOrd="0" destOrd="0" presId="urn:microsoft.com/office/officeart/2005/8/layout/orgChart1"/>
    <dgm:cxn modelId="{1BA51DD1-F76A-4774-9DBD-B36112EF076C}" type="presParOf" srcId="{87D2EE7D-D302-487B-9E3E-54627B70C0B2}" destId="{2E319CF5-4D60-4CBA-9E45-EF6AA7722140}" srcOrd="1" destOrd="0" presId="urn:microsoft.com/office/officeart/2005/8/layout/orgChart1"/>
    <dgm:cxn modelId="{9B4C2181-62A7-46C8-B94C-F2C4909E1140}" type="presParOf" srcId="{2E319CF5-4D60-4CBA-9E45-EF6AA7722140}" destId="{8725CDBD-2AED-4A80-880C-9B497EFD3E2C}" srcOrd="0" destOrd="0" presId="urn:microsoft.com/office/officeart/2005/8/layout/orgChart1"/>
    <dgm:cxn modelId="{7B19CD10-2561-4603-AC6B-78151CCAE0D4}" type="presParOf" srcId="{8725CDBD-2AED-4A80-880C-9B497EFD3E2C}" destId="{A0983DC2-48F1-4C0E-89DF-71BF99762730}" srcOrd="0" destOrd="0" presId="urn:microsoft.com/office/officeart/2005/8/layout/orgChart1"/>
    <dgm:cxn modelId="{56FEA48C-3DA8-4608-A76B-503D2132B7EA}" type="presParOf" srcId="{8725CDBD-2AED-4A80-880C-9B497EFD3E2C}" destId="{86604423-7123-4916-A698-5C44A8444659}" srcOrd="1" destOrd="0" presId="urn:microsoft.com/office/officeart/2005/8/layout/orgChart1"/>
    <dgm:cxn modelId="{7F7D07A6-0BF5-456F-A17E-8D0629B28090}" type="presParOf" srcId="{2E319CF5-4D60-4CBA-9E45-EF6AA7722140}" destId="{3C373965-85DE-4BB3-B03D-B2F19094AB70}" srcOrd="1" destOrd="0" presId="urn:microsoft.com/office/officeart/2005/8/layout/orgChart1"/>
    <dgm:cxn modelId="{A8FD265E-1EEA-40D1-A48D-985E83BC4915}" type="presParOf" srcId="{2E319CF5-4D60-4CBA-9E45-EF6AA7722140}" destId="{F54CFEA9-BB5D-49D0-8EB4-B10A588A7D54}" srcOrd="2" destOrd="0" presId="urn:microsoft.com/office/officeart/2005/8/layout/orgChart1"/>
    <dgm:cxn modelId="{DC483B36-8DC2-47D5-8720-5B0711D2B8AF}" type="presParOf" srcId="{668B98DB-39D5-4FC5-9F3A-309B2057B5F9}" destId="{1B7D65B3-8C1D-4ADD-BE73-3B7CEBCB276B}" srcOrd="2" destOrd="0" presId="urn:microsoft.com/office/officeart/2005/8/layout/orgChart1"/>
    <dgm:cxn modelId="{9F25CB2D-43EF-4921-9A6A-7183F598E45B}" type="presParOf" srcId="{72CCC96C-4357-4403-922F-6560D3C8197D}" destId="{5CFB57A5-AD9B-45BF-BA7E-62C36FDE3D4E}" srcOrd="2" destOrd="0" presId="urn:microsoft.com/office/officeart/2005/8/layout/orgChart1"/>
    <dgm:cxn modelId="{B9C24CD9-576B-41ED-8E64-CBAC5C517D6C}" type="presParOf" srcId="{5EE13CA8-E820-4E50-9F35-3C1094C2C00E}" destId="{87B7E82F-C1A3-479E-BDDB-AC42B34B92F2}" srcOrd="2" destOrd="0" presId="urn:microsoft.com/office/officeart/2005/8/layout/orgChart1"/>
    <dgm:cxn modelId="{AB56F687-CE6D-4333-9624-18D779383D83}" type="presParOf" srcId="{0C24827C-3BA4-49E3-8DFB-A1FF4FFC305F}" destId="{F6E40297-32CE-4EA2-895F-9A6A1BEAB5E7}" srcOrd="2" destOrd="0" presId="urn:microsoft.com/office/officeart/2005/8/layout/orgChart1"/>
    <dgm:cxn modelId="{DFE28CA6-3002-4409-B750-EBF03647C32B}" type="presParOf" srcId="{B2D14CD4-6C16-438D-AC48-50DA64C87BBE}" destId="{13630206-B1E1-435D-8CD1-29786F5A6804}" srcOrd="2" destOrd="0" presId="urn:microsoft.com/office/officeart/2005/8/layout/orgChart1"/>
    <dgm:cxn modelId="{EFAC37AF-51F4-4E08-8DED-5CB309116727}" type="presParOf" srcId="{B2D14CD4-6C16-438D-AC48-50DA64C87BBE}" destId="{4B4104FD-1F75-4A31-A152-49BF2BC01E13}" srcOrd="3" destOrd="0" presId="urn:microsoft.com/office/officeart/2005/8/layout/orgChart1"/>
    <dgm:cxn modelId="{BEF03D01-80FC-4028-A514-4EBB75A79468}" type="presParOf" srcId="{4B4104FD-1F75-4A31-A152-49BF2BC01E13}" destId="{86AE7384-E14C-4644-923C-610C57CB8936}" srcOrd="0" destOrd="0" presId="urn:microsoft.com/office/officeart/2005/8/layout/orgChart1"/>
    <dgm:cxn modelId="{707ABE51-89F5-4A24-8400-4DEDC8E969AD}" type="presParOf" srcId="{86AE7384-E14C-4644-923C-610C57CB8936}" destId="{315BF25D-FA2C-4BA3-8B26-182F40C6E580}" srcOrd="0" destOrd="0" presId="urn:microsoft.com/office/officeart/2005/8/layout/orgChart1"/>
    <dgm:cxn modelId="{7E05C638-F4DE-48C6-80D6-894369EEBF63}" type="presParOf" srcId="{86AE7384-E14C-4644-923C-610C57CB8936}" destId="{CB98CEBE-4D3D-4C59-99DF-8FB08AFAFEE9}" srcOrd="1" destOrd="0" presId="urn:microsoft.com/office/officeart/2005/8/layout/orgChart1"/>
    <dgm:cxn modelId="{974D7BDA-D55E-42C7-8A6E-FE49E35201E2}" type="presParOf" srcId="{4B4104FD-1F75-4A31-A152-49BF2BC01E13}" destId="{98B2BBBC-E1B4-45BA-A167-C73A60AAEF62}" srcOrd="1" destOrd="0" presId="urn:microsoft.com/office/officeart/2005/8/layout/orgChart1"/>
    <dgm:cxn modelId="{B9F317F1-4093-489F-A8BF-28346C35C030}" type="presParOf" srcId="{98B2BBBC-E1B4-45BA-A167-C73A60AAEF62}" destId="{20B1CE85-854F-45AF-9D19-CB0AAB0F5B10}" srcOrd="0" destOrd="0" presId="urn:microsoft.com/office/officeart/2005/8/layout/orgChart1"/>
    <dgm:cxn modelId="{BFE3448B-DA33-421F-A752-C9D500E9B564}" type="presParOf" srcId="{98B2BBBC-E1B4-45BA-A167-C73A60AAEF62}" destId="{BADDC5D8-F45F-4083-8E56-901340858193}" srcOrd="1" destOrd="0" presId="urn:microsoft.com/office/officeart/2005/8/layout/orgChart1"/>
    <dgm:cxn modelId="{4F6F919F-F096-4C43-9D73-BEE7156C23A6}" type="presParOf" srcId="{BADDC5D8-F45F-4083-8E56-901340858193}" destId="{C03FF009-3F24-42F3-BFBE-98526B1045C2}" srcOrd="0" destOrd="0" presId="urn:microsoft.com/office/officeart/2005/8/layout/orgChart1"/>
    <dgm:cxn modelId="{03DEAB99-115C-4E45-89F4-4EB034CCEDCF}" type="presParOf" srcId="{C03FF009-3F24-42F3-BFBE-98526B1045C2}" destId="{AD64C4C3-228D-4D77-9B6A-D9CDD9C16AD3}" srcOrd="0" destOrd="0" presId="urn:microsoft.com/office/officeart/2005/8/layout/orgChart1"/>
    <dgm:cxn modelId="{B3FC98AB-2E13-4F2F-A583-4F0109C7158E}" type="presParOf" srcId="{C03FF009-3F24-42F3-BFBE-98526B1045C2}" destId="{EA334AB1-0878-4D39-8EE0-24326A3C0821}" srcOrd="1" destOrd="0" presId="urn:microsoft.com/office/officeart/2005/8/layout/orgChart1"/>
    <dgm:cxn modelId="{35243F64-A698-47E5-A384-E6FDBB07DAAE}" type="presParOf" srcId="{BADDC5D8-F45F-4083-8E56-901340858193}" destId="{CB0B920F-C367-48C4-8B3D-F7FC9277F601}" srcOrd="1" destOrd="0" presId="urn:microsoft.com/office/officeart/2005/8/layout/orgChart1"/>
    <dgm:cxn modelId="{3F27BC61-C178-4EF0-9400-A76679C948EE}" type="presParOf" srcId="{CB0B920F-C367-48C4-8B3D-F7FC9277F601}" destId="{02787309-89CB-4502-8B18-B61187295077}" srcOrd="0" destOrd="0" presId="urn:microsoft.com/office/officeart/2005/8/layout/orgChart1"/>
    <dgm:cxn modelId="{5BBE06F8-43FA-4FE8-869F-D428A353EACB}" type="presParOf" srcId="{CB0B920F-C367-48C4-8B3D-F7FC9277F601}" destId="{0EF5F283-5363-4716-8C92-B2D686F4F2EE}" srcOrd="1" destOrd="0" presId="urn:microsoft.com/office/officeart/2005/8/layout/orgChart1"/>
    <dgm:cxn modelId="{7D26D23A-4090-42F9-9C57-169512991A5C}" type="presParOf" srcId="{0EF5F283-5363-4716-8C92-B2D686F4F2EE}" destId="{FE1B7BCE-D45D-445F-B431-88D4E1161C5F}" srcOrd="0" destOrd="0" presId="urn:microsoft.com/office/officeart/2005/8/layout/orgChart1"/>
    <dgm:cxn modelId="{379564E7-07F3-46B0-83FF-C132C031888B}" type="presParOf" srcId="{FE1B7BCE-D45D-445F-B431-88D4E1161C5F}" destId="{06EC9685-214D-4085-BE49-E9932AF3152F}" srcOrd="0" destOrd="0" presId="urn:microsoft.com/office/officeart/2005/8/layout/orgChart1"/>
    <dgm:cxn modelId="{1E9C4045-682B-483C-A4B5-4C84E89F25B0}" type="presParOf" srcId="{FE1B7BCE-D45D-445F-B431-88D4E1161C5F}" destId="{CA76D8BF-D936-4308-96CB-BD88A5507A20}" srcOrd="1" destOrd="0" presId="urn:microsoft.com/office/officeart/2005/8/layout/orgChart1"/>
    <dgm:cxn modelId="{87931F28-8F20-4771-85B3-CEE857C36E84}" type="presParOf" srcId="{0EF5F283-5363-4716-8C92-B2D686F4F2EE}" destId="{6C3C912A-6F5D-4F3C-9A11-EB84424A4D88}" srcOrd="1" destOrd="0" presId="urn:microsoft.com/office/officeart/2005/8/layout/orgChart1"/>
    <dgm:cxn modelId="{CBD347B0-CCAA-4637-BFBE-D57C513A4B6D}" type="presParOf" srcId="{6C3C912A-6F5D-4F3C-9A11-EB84424A4D88}" destId="{5A55BA7F-CBA8-4A9E-8261-5F935CDD9A7F}" srcOrd="0" destOrd="0" presId="urn:microsoft.com/office/officeart/2005/8/layout/orgChart1"/>
    <dgm:cxn modelId="{83C36EB6-B4D9-492A-8BA0-7E51B09C7E64}" type="presParOf" srcId="{6C3C912A-6F5D-4F3C-9A11-EB84424A4D88}" destId="{312E75F4-A27C-4D22-8BE8-24857BD8DC44}" srcOrd="1" destOrd="0" presId="urn:microsoft.com/office/officeart/2005/8/layout/orgChart1"/>
    <dgm:cxn modelId="{B230E48E-525F-4072-B2A3-BFDACC5219F9}" type="presParOf" srcId="{312E75F4-A27C-4D22-8BE8-24857BD8DC44}" destId="{75B07F3A-1C7F-47DD-BAAD-8FCD4B62CD41}" srcOrd="0" destOrd="0" presId="urn:microsoft.com/office/officeart/2005/8/layout/orgChart1"/>
    <dgm:cxn modelId="{1931BD0C-4321-44F7-B48B-0419D58020F6}" type="presParOf" srcId="{75B07F3A-1C7F-47DD-BAAD-8FCD4B62CD41}" destId="{3099E2C6-D5C5-40F1-9AFD-9BAFC4A8BE55}" srcOrd="0" destOrd="0" presId="urn:microsoft.com/office/officeart/2005/8/layout/orgChart1"/>
    <dgm:cxn modelId="{B7CC89B9-5247-41CB-944A-3D84771DB0D5}" type="presParOf" srcId="{75B07F3A-1C7F-47DD-BAAD-8FCD4B62CD41}" destId="{53C3431E-31D2-4777-8687-05497982413B}" srcOrd="1" destOrd="0" presId="urn:microsoft.com/office/officeart/2005/8/layout/orgChart1"/>
    <dgm:cxn modelId="{5E83D3F4-BDDD-4054-8F28-F23BF6306318}" type="presParOf" srcId="{312E75F4-A27C-4D22-8BE8-24857BD8DC44}" destId="{8ACEE0E9-877B-43FD-B9FA-DD7DE8F9DAFA}" srcOrd="1" destOrd="0" presId="urn:microsoft.com/office/officeart/2005/8/layout/orgChart1"/>
    <dgm:cxn modelId="{0498BAEA-8DC8-421E-B734-91CF68E520EC}" type="presParOf" srcId="{312E75F4-A27C-4D22-8BE8-24857BD8DC44}" destId="{3035F901-46BF-4AF3-B15E-69312242851C}" srcOrd="2" destOrd="0" presId="urn:microsoft.com/office/officeart/2005/8/layout/orgChart1"/>
    <dgm:cxn modelId="{D30CECFD-0C99-4A8A-A65C-B2AFF028E5D4}" type="presParOf" srcId="{0EF5F283-5363-4716-8C92-B2D686F4F2EE}" destId="{7D55FEC8-C51B-4D03-96DB-C4DDA7D8FB37}" srcOrd="2" destOrd="0" presId="urn:microsoft.com/office/officeart/2005/8/layout/orgChart1"/>
    <dgm:cxn modelId="{C9ACB937-6DF7-4170-B4E4-A7B6DD00FA42}" type="presParOf" srcId="{BADDC5D8-F45F-4083-8E56-901340858193}" destId="{1B8A9481-3D85-4671-B31B-A9E289106A50}" srcOrd="2" destOrd="0" presId="urn:microsoft.com/office/officeart/2005/8/layout/orgChart1"/>
    <dgm:cxn modelId="{9B15F7BA-FECF-44E1-9A6D-5917A477DF0B}" type="presParOf" srcId="{4B4104FD-1F75-4A31-A152-49BF2BC01E13}" destId="{02661180-1B8D-4EB2-88F5-B3FD23B6D7AF}" srcOrd="2" destOrd="0" presId="urn:microsoft.com/office/officeart/2005/8/layout/orgChart1"/>
    <dgm:cxn modelId="{19CCC675-29C0-4F14-A5D1-F17B888856DD}" type="presParOf" srcId="{24386960-5A48-41FB-BA53-AB4EB0DE1CF0}" destId="{35E6AB7C-19D5-4720-A79E-82A3109ADBA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5BA7F-CBA8-4A9E-8261-5F935CDD9A7F}">
      <dsp:nvSpPr>
        <dsp:cNvPr id="0" name=""/>
        <dsp:cNvSpPr/>
      </dsp:nvSpPr>
      <dsp:spPr>
        <a:xfrm>
          <a:off x="3282643" y="2336882"/>
          <a:ext cx="133196" cy="4084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468"/>
              </a:lnTo>
              <a:lnTo>
                <a:pt x="133196" y="408468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787309-89CB-4502-8B18-B61187295077}">
      <dsp:nvSpPr>
        <dsp:cNvPr id="0" name=""/>
        <dsp:cNvSpPr/>
      </dsp:nvSpPr>
      <dsp:spPr>
        <a:xfrm>
          <a:off x="3592113" y="1706420"/>
          <a:ext cx="91440" cy="1864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6474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B1CE85-854F-45AF-9D19-CB0AAB0F5B10}">
      <dsp:nvSpPr>
        <dsp:cNvPr id="0" name=""/>
        <dsp:cNvSpPr/>
      </dsp:nvSpPr>
      <dsp:spPr>
        <a:xfrm>
          <a:off x="3592113" y="1075958"/>
          <a:ext cx="91440" cy="1864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6474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630206-B1E1-435D-8CD1-29786F5A6804}">
      <dsp:nvSpPr>
        <dsp:cNvPr id="0" name=""/>
        <dsp:cNvSpPr/>
      </dsp:nvSpPr>
      <dsp:spPr>
        <a:xfrm>
          <a:off x="3100608" y="445497"/>
          <a:ext cx="537224" cy="1864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3237"/>
              </a:lnTo>
              <a:lnTo>
                <a:pt x="537224" y="93237"/>
              </a:lnTo>
              <a:lnTo>
                <a:pt x="537224" y="186474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5FE8F4-E0F7-44A0-B6FC-EF6ED6699DA3}">
      <dsp:nvSpPr>
        <dsp:cNvPr id="0" name=""/>
        <dsp:cNvSpPr/>
      </dsp:nvSpPr>
      <dsp:spPr>
        <a:xfrm>
          <a:off x="2208194" y="2967344"/>
          <a:ext cx="133196" cy="4084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468"/>
              </a:lnTo>
              <a:lnTo>
                <a:pt x="133196" y="408468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F636D3-775D-4B2C-98C2-462A4197E23B}">
      <dsp:nvSpPr>
        <dsp:cNvPr id="0" name=""/>
        <dsp:cNvSpPr/>
      </dsp:nvSpPr>
      <dsp:spPr>
        <a:xfrm>
          <a:off x="2517664" y="2336882"/>
          <a:ext cx="91440" cy="1864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6474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51E0B0-A0DA-4475-8457-665D6C32A899}">
      <dsp:nvSpPr>
        <dsp:cNvPr id="0" name=""/>
        <dsp:cNvSpPr/>
      </dsp:nvSpPr>
      <dsp:spPr>
        <a:xfrm>
          <a:off x="2517664" y="1706420"/>
          <a:ext cx="91440" cy="1864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6474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0CBCAE-8249-4D3A-800A-4870DF44C056}">
      <dsp:nvSpPr>
        <dsp:cNvPr id="0" name=""/>
        <dsp:cNvSpPr/>
      </dsp:nvSpPr>
      <dsp:spPr>
        <a:xfrm>
          <a:off x="2517664" y="1075958"/>
          <a:ext cx="91440" cy="1864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6474"/>
              </a:lnTo>
            </a:path>
          </a:pathLst>
        </a:cu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47C2FD-CE6C-4F09-A88F-F51815EB7FBE}">
      <dsp:nvSpPr>
        <dsp:cNvPr id="0" name=""/>
        <dsp:cNvSpPr/>
      </dsp:nvSpPr>
      <dsp:spPr>
        <a:xfrm>
          <a:off x="2563384" y="445497"/>
          <a:ext cx="537224" cy="186474"/>
        </a:xfrm>
        <a:custGeom>
          <a:avLst/>
          <a:gdLst/>
          <a:ahLst/>
          <a:cxnLst/>
          <a:rect l="0" t="0" r="0" b="0"/>
          <a:pathLst>
            <a:path>
              <a:moveTo>
                <a:pt x="537224" y="0"/>
              </a:moveTo>
              <a:lnTo>
                <a:pt x="537224" y="93237"/>
              </a:lnTo>
              <a:lnTo>
                <a:pt x="0" y="93237"/>
              </a:lnTo>
              <a:lnTo>
                <a:pt x="0" y="186474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D04A2F-CA80-4D85-919A-607A2CD8FE25}">
      <dsp:nvSpPr>
        <dsp:cNvPr id="0" name=""/>
        <dsp:cNvSpPr/>
      </dsp:nvSpPr>
      <dsp:spPr>
        <a:xfrm>
          <a:off x="2656621" y="1509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Envisioned impact on youth weavers</a:t>
          </a:r>
          <a:endParaRPr lang="en-GH" sz="900" kern="1200" dirty="0"/>
        </a:p>
      </dsp:txBody>
      <dsp:txXfrm>
        <a:off x="2656621" y="1509"/>
        <a:ext cx="887974" cy="443987"/>
      </dsp:txXfrm>
    </dsp:sp>
    <dsp:sp modelId="{CEE91CBA-9579-4511-9C2E-3EEFEE5C4C0B}">
      <dsp:nvSpPr>
        <dsp:cNvPr id="0" name=""/>
        <dsp:cNvSpPr/>
      </dsp:nvSpPr>
      <dsp:spPr>
        <a:xfrm>
          <a:off x="2119396" y="631971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Digital Skills</a:t>
          </a:r>
          <a:endParaRPr lang="en-GH" sz="900" kern="1200" dirty="0"/>
        </a:p>
      </dsp:txBody>
      <dsp:txXfrm>
        <a:off x="2119396" y="631971"/>
        <a:ext cx="887974" cy="443987"/>
      </dsp:txXfrm>
    </dsp:sp>
    <dsp:sp modelId="{ADD42C96-68F7-4808-953F-74BFC46CADB3}">
      <dsp:nvSpPr>
        <dsp:cNvPr id="0" name=""/>
        <dsp:cNvSpPr/>
      </dsp:nvSpPr>
      <dsp:spPr>
        <a:xfrm>
          <a:off x="2119396" y="1262433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Enhanced Digital Literacy</a:t>
          </a:r>
          <a:endParaRPr lang="en-GH" sz="900" kern="1200" dirty="0"/>
        </a:p>
      </dsp:txBody>
      <dsp:txXfrm>
        <a:off x="2119396" y="1262433"/>
        <a:ext cx="887974" cy="443987"/>
      </dsp:txXfrm>
    </dsp:sp>
    <dsp:sp modelId="{E2CB8E18-3D00-4D72-98F0-23FB20CCF715}">
      <dsp:nvSpPr>
        <dsp:cNvPr id="0" name=""/>
        <dsp:cNvSpPr/>
      </dsp:nvSpPr>
      <dsp:spPr>
        <a:xfrm>
          <a:off x="2119396" y="1892895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Enhanced efficiency of design process</a:t>
          </a:r>
          <a:endParaRPr lang="en-GH" sz="900" kern="1200" dirty="0"/>
        </a:p>
      </dsp:txBody>
      <dsp:txXfrm>
        <a:off x="2119396" y="1892895"/>
        <a:ext cx="887974" cy="443987"/>
      </dsp:txXfrm>
    </dsp:sp>
    <dsp:sp modelId="{3251E2D1-78F2-4E31-B2E7-C51C259ECDA0}">
      <dsp:nvSpPr>
        <dsp:cNvPr id="0" name=""/>
        <dsp:cNvSpPr/>
      </dsp:nvSpPr>
      <dsp:spPr>
        <a:xfrm>
          <a:off x="2119396" y="2523357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Increased product reach </a:t>
          </a:r>
          <a:endParaRPr lang="en-GH" sz="900" kern="1200" dirty="0"/>
        </a:p>
      </dsp:txBody>
      <dsp:txXfrm>
        <a:off x="2119396" y="2523357"/>
        <a:ext cx="887974" cy="443987"/>
      </dsp:txXfrm>
    </dsp:sp>
    <dsp:sp modelId="{A0983DC2-48F1-4C0E-89DF-71BF99762730}">
      <dsp:nvSpPr>
        <dsp:cNvPr id="0" name=""/>
        <dsp:cNvSpPr/>
      </dsp:nvSpPr>
      <dsp:spPr>
        <a:xfrm>
          <a:off x="2341390" y="3153818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Community Empowerment</a:t>
          </a:r>
          <a:endParaRPr lang="en-GH" sz="900" kern="1200" dirty="0"/>
        </a:p>
      </dsp:txBody>
      <dsp:txXfrm>
        <a:off x="2341390" y="3153818"/>
        <a:ext cx="887974" cy="443987"/>
      </dsp:txXfrm>
    </dsp:sp>
    <dsp:sp modelId="{315BF25D-FA2C-4BA3-8B26-182F40C6E580}">
      <dsp:nvSpPr>
        <dsp:cNvPr id="0" name=""/>
        <dsp:cNvSpPr/>
      </dsp:nvSpPr>
      <dsp:spPr>
        <a:xfrm>
          <a:off x="3193846" y="631971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Entrepreneurial Skills</a:t>
          </a:r>
          <a:endParaRPr lang="en-GH" sz="900" kern="1200" dirty="0"/>
        </a:p>
      </dsp:txBody>
      <dsp:txXfrm>
        <a:off x="3193846" y="631971"/>
        <a:ext cx="887974" cy="443987"/>
      </dsp:txXfrm>
    </dsp:sp>
    <dsp:sp modelId="{AD64C4C3-228D-4D77-9B6A-D9CDD9C16AD3}">
      <dsp:nvSpPr>
        <dsp:cNvPr id="0" name=""/>
        <dsp:cNvSpPr/>
      </dsp:nvSpPr>
      <dsp:spPr>
        <a:xfrm>
          <a:off x="3193846" y="1262433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Enhanced economic opportunities</a:t>
          </a:r>
          <a:endParaRPr lang="en-GH" sz="900" kern="1200" dirty="0"/>
        </a:p>
      </dsp:txBody>
      <dsp:txXfrm>
        <a:off x="3193846" y="1262433"/>
        <a:ext cx="887974" cy="443987"/>
      </dsp:txXfrm>
    </dsp:sp>
    <dsp:sp modelId="{06EC9685-214D-4085-BE49-E9932AF3152F}">
      <dsp:nvSpPr>
        <dsp:cNvPr id="0" name=""/>
        <dsp:cNvSpPr/>
      </dsp:nvSpPr>
      <dsp:spPr>
        <a:xfrm>
          <a:off x="3193846" y="1892895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Fostered creativity and innovation</a:t>
          </a:r>
          <a:endParaRPr lang="en-GH" sz="900" kern="1200" dirty="0"/>
        </a:p>
      </dsp:txBody>
      <dsp:txXfrm>
        <a:off x="3193846" y="1892895"/>
        <a:ext cx="887974" cy="443987"/>
      </dsp:txXfrm>
    </dsp:sp>
    <dsp:sp modelId="{3099E2C6-D5C5-40F1-9AFD-9BAFC4A8BE55}">
      <dsp:nvSpPr>
        <dsp:cNvPr id="0" name=""/>
        <dsp:cNvSpPr/>
      </dsp:nvSpPr>
      <dsp:spPr>
        <a:xfrm>
          <a:off x="3415839" y="2523357"/>
          <a:ext cx="887974" cy="4439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Increased resilience</a:t>
          </a:r>
          <a:endParaRPr lang="en-GH" sz="900" kern="1200" dirty="0"/>
        </a:p>
      </dsp:txBody>
      <dsp:txXfrm>
        <a:off x="3415839" y="2523357"/>
        <a:ext cx="887974" cy="443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2.png>
</file>

<file path=ppt/media/image3.png>
</file>

<file path=ppt/media/image4.jpeg>
</file>

<file path=ppt/media/image5.png>
</file>

<file path=ppt/media/image6.png>
</file>

<file path=ppt/media/image7.jf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890303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865333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208086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21500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15797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792523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178873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006840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205362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198484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61281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68906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843030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652589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708969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13976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154988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FC727-E8B4-4AD0-9309-1E03D5CC3E16}" type="datetimeFigureOut">
              <a:rPr lang="en-GH" smtClean="0"/>
              <a:t>31/01/2024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282E7-9FF2-461F-8AB6-22AE13D388BE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363801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5" Type="http://schemas.openxmlformats.org/officeDocument/2006/relationships/image" Target="../media/image7.jfif"/><Relationship Id="rId10" Type="http://schemas.microsoft.com/office/2007/relationships/diagramDrawing" Target="../diagrams/drawing1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7373B99-47B5-07DC-E2AD-29ABF4B68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6" r="-2" b="24244"/>
          <a:stretch/>
        </p:blipFill>
        <p:spPr>
          <a:xfrm>
            <a:off x="4644526" y="10"/>
            <a:ext cx="7552945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D611BD-13D6-4754-93F1-8ABAB8116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564798-5942-49A9-89E9-7BF6D0239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E6169-3F23-00C6-197F-1F69BE0ED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063262"/>
            <a:ext cx="3739278" cy="2661138"/>
          </a:xfrm>
        </p:spPr>
        <p:txBody>
          <a:bodyPr>
            <a:normAutofit/>
          </a:bodyPr>
          <a:lstStyle/>
          <a:p>
            <a:r>
              <a:rPr lang="en-US" sz="3400"/>
              <a:t>DIGIWEAVE: YOUTH WEAVERS EMPOWERMENT PROGRAM</a:t>
            </a:r>
            <a:endParaRPr lang="en-GH" sz="3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6A590-533E-B8F2-676F-A78503945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3" y="5101298"/>
            <a:ext cx="3739277" cy="1116622"/>
          </a:xfrm>
        </p:spPr>
        <p:txBody>
          <a:bodyPr>
            <a:normAutofit/>
          </a:bodyPr>
          <a:lstStyle/>
          <a:p>
            <a:r>
              <a:rPr lang="en-US"/>
              <a:t>BY ELFREDA-ANN NERQUAYE-TETTEH</a:t>
            </a:r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3296139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4" name="Picture 3" descr="A person sewing on a sewing machine&#10;&#10;Description automatically generated">
            <a:extLst>
              <a:ext uri="{FF2B5EF4-FFF2-40B4-BE49-F238E27FC236}">
                <a16:creationId xmlns:a16="http://schemas.microsoft.com/office/drawing/2014/main" id="{0B3A4813-6EA6-603D-33A0-6B918818B7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0" r="878" b="1"/>
          <a:stretch/>
        </p:blipFill>
        <p:spPr>
          <a:xfrm>
            <a:off x="7547810" y="10"/>
            <a:ext cx="464101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02C9E-A322-0DA2-7E3B-D4F9079BF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sz="3300"/>
              <a:t>Program </a:t>
            </a:r>
            <a:r>
              <a:rPr lang="en-US" sz="3300" err="1"/>
              <a:t>Details:Target</a:t>
            </a:r>
            <a:r>
              <a:rPr lang="en-US" sz="3300"/>
              <a:t> Participants</a:t>
            </a:r>
            <a:br>
              <a:rPr lang="en-US" sz="3300"/>
            </a:br>
            <a:endParaRPr lang="en-GH" sz="33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D4A8F-9DDB-5FFA-A2D5-F4DBE0D6B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/>
              <a:t>Youth weavers aged 18-30 in the Bonwire with a passion for weaving and a desire to enhance their digital and entrepreneurial skills.</a:t>
            </a:r>
            <a:endParaRPr lang="en-GH" sz="2000"/>
          </a:p>
        </p:txBody>
      </p:sp>
    </p:spTree>
    <p:extLst>
      <p:ext uri="{BB962C8B-B14F-4D97-AF65-F5344CB8AC3E}">
        <p14:creationId xmlns:p14="http://schemas.microsoft.com/office/powerpoint/2010/main" val="2014785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02C9E-A322-0DA2-7E3B-D4F9079BF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Outcome</a:t>
            </a:r>
            <a:br>
              <a:rPr lang="en-US" dirty="0"/>
            </a:b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D4A8F-9DDB-5FFA-A2D5-F4DBE0D6B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Upon completion of the program, participants will have acquired essential digital and entrepreneurial skills, developed a business plan, established an online presence, developed digital and social marketing strategies </a:t>
            </a:r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1889287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F8202DFE-C3AC-07EE-FF19-7252C9204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26" r="42691"/>
          <a:stretch/>
        </p:blipFill>
        <p:spPr>
          <a:xfrm>
            <a:off x="7547810" y="10"/>
            <a:ext cx="464101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02C9E-A322-0DA2-7E3B-D4F9079BF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Evaluation</a:t>
            </a:r>
            <a:br>
              <a:rPr lang="en-US" dirty="0"/>
            </a:b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D4A8F-9DDB-5FFA-A2D5-F4DBE0D6B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/>
              <a:t>Regular assessments and feedback sessions will be conducted to evaluate participants' progress and ensure the program's effectiveness.</a:t>
            </a:r>
            <a:endParaRPr lang="en-GH" sz="2000"/>
          </a:p>
        </p:txBody>
      </p:sp>
    </p:spTree>
    <p:extLst>
      <p:ext uri="{BB962C8B-B14F-4D97-AF65-F5344CB8AC3E}">
        <p14:creationId xmlns:p14="http://schemas.microsoft.com/office/powerpoint/2010/main" val="3852273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A4093-BFAC-F3CE-0F9A-F7032295F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GB" sz="2400"/>
              <a:t>Success Stories</a:t>
            </a:r>
            <a:endParaRPr lang="en-GH" sz="24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E28DE-3242-4AB1-D137-A14D4466E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136123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/>
              <a:t>Case Study: Digital entrepreneurship for weavers in India during COVID-19</a:t>
            </a:r>
          </a:p>
          <a:p>
            <a:pPr marL="0" indent="0">
              <a:buNone/>
            </a:pPr>
            <a:endParaRPr lang="en-US" sz="1500"/>
          </a:p>
          <a:p>
            <a:pPr marL="0" indent="0">
              <a:buNone/>
            </a:pPr>
            <a:r>
              <a:rPr lang="en-US" sz="1500"/>
              <a:t>Feedback from participants: </a:t>
            </a:r>
          </a:p>
          <a:p>
            <a:r>
              <a:rPr lang="en-US" sz="1500"/>
              <a:t>Marginal increases in their monthly income after the training</a:t>
            </a:r>
          </a:p>
          <a:p>
            <a:r>
              <a:rPr lang="en-US" sz="1500"/>
              <a:t>Wider audiences reach</a:t>
            </a:r>
          </a:p>
          <a:p>
            <a:r>
              <a:rPr lang="en-US" sz="1500"/>
              <a:t>Increased sales</a:t>
            </a:r>
          </a:p>
          <a:p>
            <a:endParaRPr lang="en-US" sz="1500"/>
          </a:p>
          <a:p>
            <a:pPr marL="0" indent="0">
              <a:buNone/>
            </a:pPr>
            <a:r>
              <a:rPr lang="en-US" sz="1500"/>
              <a:t>Source: https://www.col.org/news/digital-entrepreneurship-for-weavers-in-india-during-covid-19/</a:t>
            </a:r>
            <a:endParaRPr lang="en-GH" sz="1500"/>
          </a:p>
        </p:txBody>
      </p:sp>
      <p:pic>
        <p:nvPicPr>
          <p:cNvPr id="5" name="Picture 4" descr="A person sitting on a blanket&#10;&#10;Description automatically generated">
            <a:extLst>
              <a:ext uri="{FF2B5EF4-FFF2-40B4-BE49-F238E27FC236}">
                <a16:creationId xmlns:a16="http://schemas.microsoft.com/office/drawing/2014/main" id="{ABC72B75-873F-4C06-DCF8-FC8C31CFCC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090" y="1641004"/>
            <a:ext cx="6303134" cy="3545512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8928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14151-F09D-F179-3EE7-4B3478CB3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251" y="2888315"/>
            <a:ext cx="4938412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7200" dirty="0"/>
              <a:t>Thank You</a:t>
            </a:r>
            <a:endParaRPr lang="en-GH" sz="7200" dirty="0"/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BB77FEB7-CF2E-5531-8CDD-EDCD756A7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1909" y="640080"/>
            <a:ext cx="5577840" cy="557784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6187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A3D36-05EC-71B9-D8C3-BA03774C2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0516B-25BE-6C73-03D2-82D36EDE5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Goal: </a:t>
            </a:r>
          </a:p>
          <a:p>
            <a:r>
              <a:rPr lang="en-US" dirty="0"/>
              <a:t>To provide essential digital and entrepreneurial skills to the youth involved in </a:t>
            </a:r>
            <a:r>
              <a:rPr lang="en-US" dirty="0" err="1"/>
              <a:t>kente</a:t>
            </a:r>
            <a:r>
              <a:rPr lang="en-US" dirty="0"/>
              <a:t> production in </a:t>
            </a:r>
            <a:r>
              <a:rPr lang="en-US" dirty="0" err="1"/>
              <a:t>Bonwire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Objectives: </a:t>
            </a:r>
          </a:p>
          <a:p>
            <a:r>
              <a:rPr lang="en-US" dirty="0"/>
              <a:t>To develop a training </a:t>
            </a:r>
            <a:r>
              <a:rPr lang="en-US" dirty="0" err="1"/>
              <a:t>programme</a:t>
            </a:r>
            <a:r>
              <a:rPr lang="en-US" dirty="0"/>
              <a:t> for weavers, sewers and sellers for digital and entrepreneurial training in the community. </a:t>
            </a:r>
          </a:p>
          <a:p>
            <a:r>
              <a:rPr lang="en-US" dirty="0"/>
              <a:t>To equip 100 </a:t>
            </a:r>
            <a:r>
              <a:rPr lang="en-US" dirty="0" err="1"/>
              <a:t>kente</a:t>
            </a:r>
            <a:r>
              <a:rPr lang="en-US" dirty="0"/>
              <a:t> youth weavers with fundamental digital and entrepreneurial skills to enhance creativity, productivity, marketing and overall efficiency in </a:t>
            </a:r>
            <a:r>
              <a:rPr lang="en-US" dirty="0" err="1"/>
              <a:t>kente</a:t>
            </a:r>
            <a:r>
              <a:rPr lang="en-US" dirty="0"/>
              <a:t> production</a:t>
            </a:r>
          </a:p>
          <a:p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2295094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8FA4B-8E48-49CE-3117-7A960C979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r>
              <a:rPr lang="en-US" sz="1700"/>
              <a:t>The production of Kente is an ancient practice and should have developed significantly over the years. </a:t>
            </a:r>
          </a:p>
          <a:p>
            <a:r>
              <a:rPr lang="en-US" sz="1700"/>
              <a:t>However, the kente weaving industry in Bonwire faces a number of challenges that has slowed down its progress leading to the decline of the industry and a lack of development in the area (King et al., 2024).  </a:t>
            </a:r>
          </a:p>
          <a:p>
            <a:r>
              <a:rPr lang="en-US" sz="1700"/>
              <a:t>According to Meena et al. (2023) the weaving/textile industry is likely to interact with digitization and technology within the next decade. </a:t>
            </a:r>
          </a:p>
          <a:p>
            <a:r>
              <a:rPr lang="en-US" sz="1700"/>
              <a:t>We intend to take advantage of this. </a:t>
            </a:r>
            <a:endParaRPr lang="en-GH" sz="17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BB8546-F6BD-29EF-70D2-D9010D049F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05" r="25435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1CE3C8-9AE8-0F31-727A-B8CACA793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WHY KENTE WEAVERS </a:t>
            </a: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573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FECAD23-900F-4F1B-A441-6A68749F8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57943801-CAEC-4F98-9332-2A4D91284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8A233090-6C39-4F59-8A0F-86F011A7E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84DCAA0-4BF1-4FB9-97BA-D6BA63041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4B7E-55A5-C6DB-677C-218EA5AF1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OUR VISION</a:t>
            </a:r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9BC2FEA5-B399-458A-8393-E06CE40DB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pic>
        <p:nvPicPr>
          <p:cNvPr id="23" name="Picture 22" descr="A colorful fabric with geometric designs&#10;&#10;Description automatically generated">
            <a:extLst>
              <a:ext uri="{FF2B5EF4-FFF2-40B4-BE49-F238E27FC236}">
                <a16:creationId xmlns:a16="http://schemas.microsoft.com/office/drawing/2014/main" id="{1A35FFF7-A002-1C01-7BF5-0D3D7D9679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091" y="2311543"/>
            <a:ext cx="3358478" cy="223491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22C393-F65E-25E3-ABBB-2F9175A49F66}"/>
              </a:ext>
            </a:extLst>
          </p:cNvPr>
          <p:cNvCxnSpPr/>
          <p:nvPr/>
        </p:nvCxnSpPr>
        <p:spPr>
          <a:xfrm flipH="1">
            <a:off x="3453414" y="5424256"/>
            <a:ext cx="745724" cy="44388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9641383-FD96-78F8-35D1-019D6D21EA7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02219809"/>
              </p:ext>
            </p:extLst>
          </p:nvPr>
        </p:nvGraphicFramePr>
        <p:xfrm>
          <a:off x="680321" y="2336873"/>
          <a:ext cx="6423211" cy="3599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95086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28D2D-23B7-EF89-CAFD-C0D0CC9B0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900" i="0">
                <a:effectLst/>
              </a:rPr>
              <a:t>Introduction to Digital Literacy: Basic computer skills, internet usage, and digital tool relevant to weaving (Adobe Photoshop and Illustrator).</a:t>
            </a:r>
          </a:p>
          <a:p>
            <a:pPr marL="0" indent="0">
              <a:buNone/>
            </a:pPr>
            <a:endParaRPr lang="en-US" sz="1900" i="0">
              <a:effectLst/>
            </a:endParaRPr>
          </a:p>
          <a:p>
            <a:r>
              <a:rPr lang="en-US" sz="1900"/>
              <a:t>Graphic Design Basics: Introduction to graphic design software for branding. </a:t>
            </a:r>
          </a:p>
          <a:p>
            <a:endParaRPr lang="en-US" sz="1900"/>
          </a:p>
          <a:p>
            <a:r>
              <a:rPr lang="en-US" sz="1900"/>
              <a:t>Online Presence: Building and managing online portfolios, social media presence, and e-commerce platforms.</a:t>
            </a:r>
            <a:endParaRPr lang="en-GH" sz="1900"/>
          </a:p>
        </p:txBody>
      </p:sp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F7CBB879-0023-221D-7B44-29B88404A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71" r="1180" b="-2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2F570-3F65-7A85-480A-0A4B9D4AE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GB" dirty="0"/>
              <a:t>Program Details: Digital Skills</a:t>
            </a: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3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93C7F-E65E-9067-036A-4F2E6D019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r>
              <a:rPr lang="en-US" sz="1900"/>
              <a:t>Marketing Strategies: Utilizing digital marketing tools for promoting handcrafted products, Social-Media Marketing</a:t>
            </a:r>
          </a:p>
          <a:p>
            <a:endParaRPr lang="en-US" sz="1900"/>
          </a:p>
          <a:p>
            <a:r>
              <a:rPr lang="en-US" sz="1900"/>
              <a:t>Financial Literacy: Budgeting, pricing strategies, and financial management. </a:t>
            </a:r>
          </a:p>
          <a:p>
            <a:endParaRPr lang="en-US" sz="1900"/>
          </a:p>
          <a:p>
            <a:r>
              <a:rPr lang="en-GB" sz="1900"/>
              <a:t>Networking skills: Building and managing relationships with potential vendors and customers. </a:t>
            </a:r>
          </a:p>
          <a:p>
            <a:endParaRPr lang="en-GH" sz="1900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C454C726-3534-B265-94C1-2D43436DA3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97" r="27862" b="-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90C9DD-4D89-533F-B2A2-BAAAD481E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GB" sz="3300"/>
              <a:t>Program Details: Entrepreneurial Training </a:t>
            </a:r>
            <a:endParaRPr lang="en-GH" sz="33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76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62D4F083-CB1C-0B1A-F80A-55FFCC82EA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65" r="30159" b="-2"/>
          <a:stretch/>
        </p:blipFill>
        <p:spPr>
          <a:xfrm>
            <a:off x="7547810" y="10"/>
            <a:ext cx="464101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FD6F21-B653-A66D-C77D-F9AA1167C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GB" dirty="0"/>
              <a:t>Program Details: Interactive Learning: </a:t>
            </a: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A5B7-C26B-90B9-9B88-CD1504C8B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/>
              <a:t>Industry Expert Sessions: Inviting experienced kente entrepreneurs and industry professionals to share insights and experiences.</a:t>
            </a:r>
          </a:p>
          <a:p>
            <a:endParaRPr lang="en-US" sz="2000"/>
          </a:p>
          <a:p>
            <a:r>
              <a:rPr lang="en-US" sz="2000"/>
              <a:t>Hands-On Workshops: Practical sessions on product development, and quality control.</a:t>
            </a:r>
            <a:endParaRPr lang="en-GH" sz="2000"/>
          </a:p>
        </p:txBody>
      </p:sp>
    </p:spTree>
    <p:extLst>
      <p:ext uri="{BB962C8B-B14F-4D97-AF65-F5344CB8AC3E}">
        <p14:creationId xmlns:p14="http://schemas.microsoft.com/office/powerpoint/2010/main" val="3495882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642B23B6-5CAC-BB7B-2DAC-6F14E8367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24" r="11493"/>
          <a:stretch/>
        </p:blipFill>
        <p:spPr>
          <a:xfrm>
            <a:off x="7547810" y="10"/>
            <a:ext cx="464101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5A7468-62BC-16D7-2641-B3F132E73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GB" dirty="0"/>
              <a:t>Program Details: Access to Resources </a:t>
            </a: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92FB6-6CE0-4F62-FB8A-77980461F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/>
              <a:t>Digital Labs: Providing access to computer labs equipped with necessary software and internet connectivity.</a:t>
            </a:r>
            <a:endParaRPr lang="en-GH" sz="2000"/>
          </a:p>
        </p:txBody>
      </p:sp>
    </p:spTree>
    <p:extLst>
      <p:ext uri="{BB962C8B-B14F-4D97-AF65-F5344CB8AC3E}">
        <p14:creationId xmlns:p14="http://schemas.microsoft.com/office/powerpoint/2010/main" val="840613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4" descr="Calendar">
            <a:extLst>
              <a:ext uri="{FF2B5EF4-FFF2-40B4-BE49-F238E27FC236}">
                <a16:creationId xmlns:a16="http://schemas.microsoft.com/office/drawing/2014/main" id="{B49694D9-E8FE-16B3-2BC5-AC459871FD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78" r="25439"/>
          <a:stretch/>
        </p:blipFill>
        <p:spPr>
          <a:xfrm>
            <a:off x="7547810" y="10"/>
            <a:ext cx="464101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02C9E-A322-0DA2-7E3B-D4F9079BF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Program Details: Program Duration</a:t>
            </a:r>
            <a:endParaRPr lang="en-G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D4A8F-9DDB-5FFA-A2D5-F4DBE0D6B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/>
              <a:t>The program will run for a duration of 13 weeks, with a combination of practical activities, workshops and training sessions. </a:t>
            </a:r>
            <a:endParaRPr lang="en-GH" sz="2000"/>
          </a:p>
        </p:txBody>
      </p:sp>
    </p:spTree>
    <p:extLst>
      <p:ext uri="{BB962C8B-B14F-4D97-AF65-F5344CB8AC3E}">
        <p14:creationId xmlns:p14="http://schemas.microsoft.com/office/powerpoint/2010/main" val="351526921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261</TotalTime>
  <Words>524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Trebuchet MS</vt:lpstr>
      <vt:lpstr>Berlin</vt:lpstr>
      <vt:lpstr>DIGIWEAVE: YOUTH WEAVERS EMPOWERMENT PROGRAM</vt:lpstr>
      <vt:lpstr>INTRODUCTION</vt:lpstr>
      <vt:lpstr>WHY KENTE WEAVERS </vt:lpstr>
      <vt:lpstr>OUR VISION</vt:lpstr>
      <vt:lpstr>Program Details: Digital Skills</vt:lpstr>
      <vt:lpstr>Program Details: Entrepreneurial Training </vt:lpstr>
      <vt:lpstr>Program Details: Interactive Learning: </vt:lpstr>
      <vt:lpstr>Program Details: Access to Resources </vt:lpstr>
      <vt:lpstr>Program Details: Program Duration</vt:lpstr>
      <vt:lpstr>Program Details:Target Participants </vt:lpstr>
      <vt:lpstr>Program Outcome </vt:lpstr>
      <vt:lpstr>Evaluation </vt:lpstr>
      <vt:lpstr>Success Stories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DEMO</dc:title>
  <dc:creator>Elfreda Nerquaye-Tetteh</dc:creator>
  <cp:lastModifiedBy>Elfreda Nerquaye-Tetteh</cp:lastModifiedBy>
  <cp:revision>10</cp:revision>
  <dcterms:created xsi:type="dcterms:W3CDTF">2024-01-31T18:04:47Z</dcterms:created>
  <dcterms:modified xsi:type="dcterms:W3CDTF">2024-01-31T22:26:20Z</dcterms:modified>
</cp:coreProperties>
</file>

<file path=docProps/thumbnail.jpeg>
</file>